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14747451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97" d="100"/>
          <a:sy n="97" d="100"/>
        </p:scale>
        <p:origin x="101" y="1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lves, Satu /FI" userId="40732fa6-517e-4bb6-abf8-b19459fa2494" providerId="ADAL" clId="{E15DAFCC-2C10-44AD-893B-C764F76E0E3E}"/>
    <pc:docChg chg="custSel modSld">
      <pc:chgData name="Ilves, Satu /FI" userId="40732fa6-517e-4bb6-abf8-b19459fa2494" providerId="ADAL" clId="{E15DAFCC-2C10-44AD-893B-C764F76E0E3E}" dt="2025-11-06T05:46:45.964" v="2" actId="478"/>
      <pc:docMkLst>
        <pc:docMk/>
      </pc:docMkLst>
      <pc:sldChg chg="delSp modSp mod">
        <pc:chgData name="Ilves, Satu /FI" userId="40732fa6-517e-4bb6-abf8-b19459fa2494" providerId="ADAL" clId="{E15DAFCC-2C10-44AD-893B-C764F76E0E3E}" dt="2025-11-06T05:46:45.964" v="2" actId="478"/>
        <pc:sldMkLst>
          <pc:docMk/>
          <pc:sldMk cId="501478020" sldId="2147474510"/>
        </pc:sldMkLst>
        <pc:spChg chg="mod">
          <ac:chgData name="Ilves, Satu /FI" userId="40732fa6-517e-4bb6-abf8-b19459fa2494" providerId="ADAL" clId="{E15DAFCC-2C10-44AD-893B-C764F76E0E3E}" dt="2025-11-06T05:46:39.599" v="1"/>
          <ac:spMkLst>
            <pc:docMk/>
            <pc:sldMk cId="501478020" sldId="2147474510"/>
            <ac:spMk id="3" creationId="{D477212C-05E8-54B5-93AD-B617BDDB72D2}"/>
          </ac:spMkLst>
        </pc:spChg>
        <pc:spChg chg="del">
          <ac:chgData name="Ilves, Satu /FI" userId="40732fa6-517e-4bb6-abf8-b19459fa2494" providerId="ADAL" clId="{E15DAFCC-2C10-44AD-893B-C764F76E0E3E}" dt="2025-11-06T05:46:45.964" v="2" actId="478"/>
          <ac:spMkLst>
            <pc:docMk/>
            <pc:sldMk cId="501478020" sldId="2147474510"/>
            <ac:spMk id="4" creationId="{DCF868B2-3557-0419-E47B-65650655BD4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7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7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svg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svg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ack and white text&#10;&#10;Description automatically generated">
            <a:extLst>
              <a:ext uri="{FF2B5EF4-FFF2-40B4-BE49-F238E27FC236}">
                <a16:creationId xmlns:a16="http://schemas.microsoft.com/office/drawing/2014/main" id="{8391B229-7571-4C70-09BC-775CA7F0E46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96971" y="6186154"/>
            <a:ext cx="907624" cy="44847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A9C073-101C-B190-8672-85B4BFA907D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844749" y="1852427"/>
            <a:ext cx="8502502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5000"/>
              </a:lnSpc>
              <a:defRPr sz="6000" cap="all" baseline="0">
                <a:solidFill>
                  <a:srgbClr val="02B5C9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7CB6AF-B39E-8A8E-487B-941124D8FB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44749" y="4835450"/>
            <a:ext cx="8502502" cy="1012457"/>
          </a:xfrm>
        </p:spPr>
        <p:txBody>
          <a:bodyPr>
            <a:normAutofit/>
          </a:bodyPr>
          <a:lstStyle>
            <a:lvl1pPr marL="0" indent="0" algn="ctr">
              <a:lnSpc>
                <a:spcPts val="2600"/>
              </a:lnSpc>
              <a:buNone/>
              <a:defRPr sz="1800">
                <a:solidFill>
                  <a:srgbClr val="02B5C9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A2E9B05-3B7B-7704-7F32-891E8B2FB89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 descr="A white letter on a black background&#10;&#10;Description automatically generated">
            <a:extLst>
              <a:ext uri="{FF2B5EF4-FFF2-40B4-BE49-F238E27FC236}">
                <a16:creationId xmlns:a16="http://schemas.microsoft.com/office/drawing/2014/main" id="{10EC2CBB-48D2-5450-923F-AD1C252719D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81743" y="6478987"/>
            <a:ext cx="605498" cy="15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460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5658925-B156-B6B8-B8B2-0C830E1C3A1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95665" y="428668"/>
            <a:ext cx="6000663" cy="6000663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2F88FE87-E354-EFF9-F673-DF7F2E8F3AD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710171" y="1898147"/>
            <a:ext cx="477165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lnSpc>
                <a:spcPts val="3800"/>
              </a:lnSpc>
              <a:defRPr sz="4400" cap="all" baseline="0">
                <a:solidFill>
                  <a:srgbClr val="E97C1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pic>
        <p:nvPicPr>
          <p:cNvPr id="6" name="Picture 5" descr="A black and orange text&#10;&#10;Description automatically generated">
            <a:extLst>
              <a:ext uri="{FF2B5EF4-FFF2-40B4-BE49-F238E27FC236}">
                <a16:creationId xmlns:a16="http://schemas.microsoft.com/office/drawing/2014/main" id="{3BC866DF-A6FB-5104-316D-AA6D97D2423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96971" y="6186150"/>
            <a:ext cx="907624" cy="448473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000245B1-F4BB-BCFB-4BB4-4569A67F8B1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7535" y="6478986"/>
            <a:ext cx="609706" cy="15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613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67444-5DC0-E1A4-520D-742586E97C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88676" y="2566150"/>
            <a:ext cx="5936205" cy="189810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ts val="3800"/>
              </a:lnSpc>
              <a:defRPr sz="4400" cap="all" baseline="0">
                <a:solidFill>
                  <a:srgbClr val="02B5C9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9412D2-20B6-8CBA-48D1-7CCF486AED1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EC209574-DC70-F0CD-E222-3CD64E1997F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96971" y="6186151"/>
            <a:ext cx="907624" cy="448473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55F2F959-13B8-399F-EE7D-C97961DE2A6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7535" y="6478986"/>
            <a:ext cx="609706" cy="15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7829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67444-5DC0-E1A4-520D-742586E97C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88676" y="2566150"/>
            <a:ext cx="5936205" cy="189810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ts val="3800"/>
              </a:lnSpc>
              <a:defRPr sz="4400" cap="all" baseline="0">
                <a:solidFill>
                  <a:srgbClr val="E97C1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109B86-19A5-B05E-9287-70FBE18BF48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 descr="A black and orange text&#10;&#10;Description automatically generated">
            <a:extLst>
              <a:ext uri="{FF2B5EF4-FFF2-40B4-BE49-F238E27FC236}">
                <a16:creationId xmlns:a16="http://schemas.microsoft.com/office/drawing/2014/main" id="{01B5807E-0C83-9ECC-1AA7-290D84B4C99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96971" y="6186150"/>
            <a:ext cx="907624" cy="448473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D65BBB64-8441-6C8E-A482-BA82A01A0B2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7535" y="6478986"/>
            <a:ext cx="609706" cy="15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1488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67444-5DC0-E1A4-520D-742586E97C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48471" y="2898402"/>
            <a:ext cx="4895058" cy="1898108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lnSpc>
                <a:spcPts val="3800"/>
              </a:lnSpc>
              <a:defRPr sz="4400" cap="all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109B86-19A5-B05E-9287-70FBE18BF48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7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B7C92CA6-2A09-94D7-D4C5-B6B371B043A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96971" y="6186151"/>
            <a:ext cx="907624" cy="448473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AAD410A3-ACD3-343B-CF24-450343C4009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7535" y="6478986"/>
            <a:ext cx="609706" cy="15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8180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109B86-19A5-B05E-9287-70FBE18BF48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F4A70FC-C06C-E39B-7EDE-8D4863CB723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48471" y="2898402"/>
            <a:ext cx="4895058" cy="1898108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lnSpc>
                <a:spcPts val="3800"/>
              </a:lnSpc>
              <a:defRPr sz="4400" cap="all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pic>
        <p:nvPicPr>
          <p:cNvPr id="6" name="Picture 5" descr="A black and orange text&#10;&#10;Description automatically generated">
            <a:extLst>
              <a:ext uri="{FF2B5EF4-FFF2-40B4-BE49-F238E27FC236}">
                <a16:creationId xmlns:a16="http://schemas.microsoft.com/office/drawing/2014/main" id="{160186A4-2962-ACB9-8093-A750F91C652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96971" y="6186150"/>
            <a:ext cx="907624" cy="448473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74659C7A-A73E-DFE1-5D34-003BD283403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7535" y="6478986"/>
            <a:ext cx="609706" cy="15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6001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67444-5DC0-E1A4-520D-742586E97C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2265" y="365125"/>
            <a:ext cx="6413205" cy="1325563"/>
          </a:xfrm>
          <a:prstGeom prst="rect">
            <a:avLst/>
          </a:prstGeom>
        </p:spPr>
        <p:txBody>
          <a:bodyPr/>
          <a:lstStyle>
            <a:lvl1pPr>
              <a:lnSpc>
                <a:spcPts val="3800"/>
              </a:lnSpc>
              <a:defRPr cap="all" baseline="0">
                <a:solidFill>
                  <a:srgbClr val="02B5C9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EB3DF-1FB6-F99D-F9DB-0274CDB3C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265" y="2349795"/>
            <a:ext cx="6413205" cy="382716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0A413D37-6BD6-D145-FD98-F16F078A8BDB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402265" y="1690688"/>
            <a:ext cx="6413205" cy="414559"/>
          </a:xfrm>
        </p:spPr>
        <p:txBody>
          <a:bodyPr>
            <a:normAutofit/>
          </a:bodyPr>
          <a:lstStyle>
            <a:lvl1pPr marL="0" indent="0" algn="l">
              <a:lnSpc>
                <a:spcPts val="2600"/>
              </a:lnSpc>
              <a:buNone/>
              <a:defRPr sz="1800">
                <a:solidFill>
                  <a:srgbClr val="02B5C9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51F64DDF-49D0-7DB7-88F4-FEDAD722D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B90A411F-D090-5E6E-5660-C9E251CCA1B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96971" y="6186151"/>
            <a:ext cx="907624" cy="448473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704C644F-6180-D1D8-883E-790E0419553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7535" y="6478986"/>
            <a:ext cx="609706" cy="15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6077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67444-5DC0-E1A4-520D-742586E97C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2265" y="365125"/>
            <a:ext cx="6413205" cy="1325563"/>
          </a:xfrm>
          <a:prstGeom prst="rect">
            <a:avLst/>
          </a:prstGeom>
        </p:spPr>
        <p:txBody>
          <a:bodyPr/>
          <a:lstStyle>
            <a:lvl1pPr>
              <a:lnSpc>
                <a:spcPts val="3800"/>
              </a:lnSpc>
              <a:defRPr cap="all" baseline="0">
                <a:solidFill>
                  <a:srgbClr val="E97C1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EB3DF-1FB6-F99D-F9DB-0274CDB3C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265" y="2349795"/>
            <a:ext cx="6413205" cy="382716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0A413D37-6BD6-D145-FD98-F16F078A8BDB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402265" y="1690688"/>
            <a:ext cx="6413205" cy="414559"/>
          </a:xfrm>
        </p:spPr>
        <p:txBody>
          <a:bodyPr>
            <a:normAutofit/>
          </a:bodyPr>
          <a:lstStyle>
            <a:lvl1pPr marL="0" indent="0" algn="l">
              <a:lnSpc>
                <a:spcPts val="2600"/>
              </a:lnSpc>
              <a:buNone/>
              <a:defRPr sz="1800">
                <a:solidFill>
                  <a:srgbClr val="E97C1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C52BD2-7531-32FF-6F7E-C061FE74C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 descr="A black and orange text&#10;&#10;Description automatically generated">
            <a:extLst>
              <a:ext uri="{FF2B5EF4-FFF2-40B4-BE49-F238E27FC236}">
                <a16:creationId xmlns:a16="http://schemas.microsoft.com/office/drawing/2014/main" id="{764EEF26-0977-54B3-7796-65CC553D572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96971" y="6186150"/>
            <a:ext cx="907624" cy="448473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B957693F-C50E-A765-1561-BCBD5E059FB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7535" y="6478986"/>
            <a:ext cx="609706" cy="15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4058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67444-5DC0-E1A4-520D-742586E97C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91726" y="397043"/>
            <a:ext cx="5828881" cy="1582404"/>
          </a:xfrm>
          <a:prstGeom prst="rect">
            <a:avLst/>
          </a:prstGeom>
        </p:spPr>
        <p:txBody>
          <a:bodyPr/>
          <a:lstStyle>
            <a:lvl1pPr>
              <a:lnSpc>
                <a:spcPts val="3800"/>
              </a:lnSpc>
              <a:defRPr cap="all" baseline="0">
                <a:solidFill>
                  <a:srgbClr val="02B5C9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0A413D37-6BD6-D145-FD98-F16F078A8BDB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991726" y="1979446"/>
            <a:ext cx="5828881" cy="414559"/>
          </a:xfrm>
        </p:spPr>
        <p:txBody>
          <a:bodyPr>
            <a:normAutofit/>
          </a:bodyPr>
          <a:lstStyle>
            <a:lvl1pPr marL="0" indent="0" algn="l">
              <a:lnSpc>
                <a:spcPts val="2600"/>
              </a:lnSpc>
              <a:buNone/>
              <a:defRPr sz="1800">
                <a:solidFill>
                  <a:srgbClr val="02B5C9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5BF2EF-0279-977A-7566-83F2ABF82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CA6756BD-30B8-0014-2EDB-BC57D83CE95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96971" y="6186151"/>
            <a:ext cx="907624" cy="448473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6DE2AFF4-BAC0-D5F5-D240-579CDB15A64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7535" y="6478986"/>
            <a:ext cx="609706" cy="155639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406D3D4-500D-CB6D-4EA1-379AFDC4A5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1726" y="2530270"/>
            <a:ext cx="5828881" cy="349933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796030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67444-5DC0-E1A4-520D-742586E97C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91726" y="397043"/>
            <a:ext cx="5828881" cy="1582404"/>
          </a:xfrm>
          <a:prstGeom prst="rect">
            <a:avLst/>
          </a:prstGeom>
        </p:spPr>
        <p:txBody>
          <a:bodyPr/>
          <a:lstStyle>
            <a:lvl1pPr>
              <a:lnSpc>
                <a:spcPts val="3800"/>
              </a:lnSpc>
              <a:defRPr cap="all" baseline="0">
                <a:solidFill>
                  <a:srgbClr val="E97C1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EB3DF-1FB6-F99D-F9DB-0274CDB3C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1726" y="2530270"/>
            <a:ext cx="5828881" cy="349933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0A413D37-6BD6-D145-FD98-F16F078A8BDB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991726" y="1979446"/>
            <a:ext cx="5828881" cy="414559"/>
          </a:xfrm>
        </p:spPr>
        <p:txBody>
          <a:bodyPr>
            <a:normAutofit/>
          </a:bodyPr>
          <a:lstStyle>
            <a:lvl1pPr marL="0" indent="0" algn="l">
              <a:lnSpc>
                <a:spcPts val="2600"/>
              </a:lnSpc>
              <a:buNone/>
              <a:defRPr sz="1800">
                <a:solidFill>
                  <a:srgbClr val="E97C1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CE0696-54BA-7CF5-F590-E97B6F1BB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 descr="A black and orange text&#10;&#10;Description automatically generated">
            <a:extLst>
              <a:ext uri="{FF2B5EF4-FFF2-40B4-BE49-F238E27FC236}">
                <a16:creationId xmlns:a16="http://schemas.microsoft.com/office/drawing/2014/main" id="{097FAF7E-EEDB-6C6E-AFDF-6166ECFB8F1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96971" y="6186150"/>
            <a:ext cx="907624" cy="448473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B2502C46-CD5D-ABA3-1EE6-80035E2B299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7535" y="6478986"/>
            <a:ext cx="609706" cy="15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26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67444-5DC0-E1A4-520D-742586E97C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7234" y="1958137"/>
            <a:ext cx="4890164" cy="3124092"/>
          </a:xfrm>
          <a:prstGeom prst="rect">
            <a:avLst/>
          </a:prstGeom>
        </p:spPr>
        <p:txBody>
          <a:bodyPr/>
          <a:lstStyle>
            <a:lvl1pPr algn="l">
              <a:lnSpc>
                <a:spcPts val="3800"/>
              </a:lnSpc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0CF6ECA1-4334-81CA-C92D-71FABE3AE5FB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00B6DD8-E902-8491-4511-A9EFA3FD2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0971" y="1869347"/>
            <a:ext cx="3893795" cy="382716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2FE4418C-91AE-7CEF-99C8-89CB405BA8CF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7670971" y="1210240"/>
            <a:ext cx="3893795" cy="414559"/>
          </a:xfrm>
        </p:spPr>
        <p:txBody>
          <a:bodyPr>
            <a:normAutofit/>
          </a:bodyPr>
          <a:lstStyle>
            <a:lvl1pPr marL="0" indent="0" algn="l">
              <a:lnSpc>
                <a:spcPts val="2600"/>
              </a:lnSpc>
              <a:buNone/>
              <a:defRPr sz="1800">
                <a:solidFill>
                  <a:srgbClr val="02B5C9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" name="Picture 3" descr="A white letter on a black background&#10;&#10;Description automatically generated">
            <a:extLst>
              <a:ext uri="{FF2B5EF4-FFF2-40B4-BE49-F238E27FC236}">
                <a16:creationId xmlns:a16="http://schemas.microsoft.com/office/drawing/2014/main" id="{9ECC8E20-0112-1B94-4B76-DCE3EF4B132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77536" y="6477904"/>
            <a:ext cx="609706" cy="156720"/>
          </a:xfrm>
          <a:prstGeom prst="rect">
            <a:avLst/>
          </a:prstGeom>
        </p:spPr>
      </p:pic>
      <p:pic>
        <p:nvPicPr>
          <p:cNvPr id="5" name="Picture 4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B1C18253-EBF3-AECA-E61C-B073D10D91A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096971" y="6186151"/>
            <a:ext cx="907624" cy="448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152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6EA96F8-FA16-BB1C-1D25-AC6E0528636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844749" y="1852427"/>
            <a:ext cx="8502502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5000"/>
              </a:lnSpc>
              <a:defRPr sz="6000" cap="all" baseline="0">
                <a:solidFill>
                  <a:srgbClr val="E97C1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7EB9A0A2-97A3-A2E6-409A-EEEEC1967F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44749" y="4835450"/>
            <a:ext cx="8502502" cy="1012457"/>
          </a:xfrm>
        </p:spPr>
        <p:txBody>
          <a:bodyPr>
            <a:normAutofit/>
          </a:bodyPr>
          <a:lstStyle>
            <a:lvl1pPr marL="0" indent="0" algn="ctr">
              <a:lnSpc>
                <a:spcPts val="2600"/>
              </a:lnSpc>
              <a:buNone/>
              <a:defRPr sz="1800">
                <a:solidFill>
                  <a:srgbClr val="E97C1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4DCCEB-6A87-1A36-32C3-D27F55FF0AF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 descr="A white letter on a black background&#10;&#10;Description automatically generated">
            <a:extLst>
              <a:ext uri="{FF2B5EF4-FFF2-40B4-BE49-F238E27FC236}">
                <a16:creationId xmlns:a16="http://schemas.microsoft.com/office/drawing/2014/main" id="{302B9FE6-461C-FAA6-258D-BC8EC45D1A5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81743" y="6478987"/>
            <a:ext cx="605498" cy="155639"/>
          </a:xfrm>
          <a:prstGeom prst="rect">
            <a:avLst/>
          </a:prstGeom>
        </p:spPr>
      </p:pic>
      <p:pic>
        <p:nvPicPr>
          <p:cNvPr id="8" name="Picture 7" descr="A black and white text&#10;&#10;Description automatically generated">
            <a:extLst>
              <a:ext uri="{FF2B5EF4-FFF2-40B4-BE49-F238E27FC236}">
                <a16:creationId xmlns:a16="http://schemas.microsoft.com/office/drawing/2014/main" id="{DAA86D8D-0CA4-AC4D-1718-57D6586D77F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096971" y="6186154"/>
            <a:ext cx="907624" cy="448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211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67444-5DC0-E1A4-520D-742586E97C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7234" y="1958137"/>
            <a:ext cx="4890164" cy="3124092"/>
          </a:xfrm>
          <a:prstGeom prst="rect">
            <a:avLst/>
          </a:prstGeom>
        </p:spPr>
        <p:txBody>
          <a:bodyPr/>
          <a:lstStyle>
            <a:lvl1pPr algn="l">
              <a:lnSpc>
                <a:spcPts val="3800"/>
              </a:lnSpc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0CF6ECA1-4334-81CA-C92D-71FABE3AE5FB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00B6DD8-E902-8491-4511-A9EFA3FD2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0971" y="1869347"/>
            <a:ext cx="3893795" cy="382716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2FE4418C-91AE-7CEF-99C8-89CB405BA8CF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7670971" y="1210240"/>
            <a:ext cx="3893795" cy="414559"/>
          </a:xfrm>
        </p:spPr>
        <p:txBody>
          <a:bodyPr>
            <a:normAutofit/>
          </a:bodyPr>
          <a:lstStyle>
            <a:lvl1pPr marL="0" indent="0" algn="l">
              <a:lnSpc>
                <a:spcPts val="2600"/>
              </a:lnSpc>
              <a:buNone/>
              <a:defRPr sz="1800">
                <a:solidFill>
                  <a:srgbClr val="E97C1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" name="Picture 3" descr="A white letter on a black background&#10;&#10;Description automatically generated">
            <a:extLst>
              <a:ext uri="{FF2B5EF4-FFF2-40B4-BE49-F238E27FC236}">
                <a16:creationId xmlns:a16="http://schemas.microsoft.com/office/drawing/2014/main" id="{F8A3EBD2-9CCE-7AA0-CA46-3FA9C40CCB2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77536" y="6475939"/>
            <a:ext cx="609706" cy="156720"/>
          </a:xfrm>
          <a:prstGeom prst="rect">
            <a:avLst/>
          </a:prstGeom>
        </p:spPr>
      </p:pic>
      <p:pic>
        <p:nvPicPr>
          <p:cNvPr id="5" name="Picture 4" descr="A black and orange text&#10;&#10;Description automatically generated">
            <a:extLst>
              <a:ext uri="{FF2B5EF4-FFF2-40B4-BE49-F238E27FC236}">
                <a16:creationId xmlns:a16="http://schemas.microsoft.com/office/drawing/2014/main" id="{41F895FA-08B0-61D5-6728-8C818157B97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096971" y="6186150"/>
            <a:ext cx="907624" cy="448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4158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67444-5DC0-E1A4-520D-742586E97C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91463" y="538712"/>
            <a:ext cx="7031343" cy="1225695"/>
          </a:xfrm>
          <a:prstGeom prst="rect">
            <a:avLst/>
          </a:prstGeom>
        </p:spPr>
        <p:txBody>
          <a:bodyPr/>
          <a:lstStyle>
            <a:lvl1pPr>
              <a:lnSpc>
                <a:spcPts val="3800"/>
              </a:lnSpc>
              <a:defRPr cap="all" baseline="0">
                <a:solidFill>
                  <a:srgbClr val="02B5C9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EB3DF-1FB6-F99D-F9DB-0274CDB3C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1463" y="2177619"/>
            <a:ext cx="3129566" cy="1668243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5FEC970-1CCB-3028-18C0-999891134D8E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693240" y="2177619"/>
            <a:ext cx="3129566" cy="1668243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81500D65-1FF8-2AF0-12D6-25904CBA8B6B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4791463" y="1790483"/>
            <a:ext cx="3129566" cy="366557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02B5C9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9A1C2E52-3584-CF15-39DD-2D92584FB5DE}"/>
              </a:ext>
            </a:extLst>
          </p:cNvPr>
          <p:cNvSpPr>
            <a:spLocks noGrp="1"/>
          </p:cNvSpPr>
          <p:nvPr>
            <p:ph idx="22"/>
          </p:nvPr>
        </p:nvSpPr>
        <p:spPr>
          <a:xfrm>
            <a:off x="8693240" y="1790483"/>
            <a:ext cx="3129566" cy="366557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02B5C9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0CF6ECA1-4334-81CA-C92D-71FABE3AE5FB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DB342432-C958-3286-754A-AB106ED9475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96971" y="6186151"/>
            <a:ext cx="907624" cy="448473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CDB1B545-EDFE-9819-5AD8-94BF3A006A1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7535" y="6478986"/>
            <a:ext cx="609706" cy="155639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82D4547-0564-5503-E654-11077DAF32C8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4791463" y="4419363"/>
            <a:ext cx="3129566" cy="166824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0B5CF36-E434-D63C-839E-2F5EEF3CAEFD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8693240" y="4419363"/>
            <a:ext cx="3129566" cy="166824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9DE928A-1125-A67F-9A4B-2DB2290C3EB2}"/>
              </a:ext>
            </a:extLst>
          </p:cNvPr>
          <p:cNvSpPr>
            <a:spLocks noGrp="1"/>
          </p:cNvSpPr>
          <p:nvPr>
            <p:ph idx="23"/>
          </p:nvPr>
        </p:nvSpPr>
        <p:spPr>
          <a:xfrm>
            <a:off x="4791463" y="4028092"/>
            <a:ext cx="3129566" cy="366557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02B5C9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1A272AA-59BD-36F1-1384-58D7188C417F}"/>
              </a:ext>
            </a:extLst>
          </p:cNvPr>
          <p:cNvSpPr>
            <a:spLocks noGrp="1"/>
          </p:cNvSpPr>
          <p:nvPr>
            <p:ph idx="24"/>
          </p:nvPr>
        </p:nvSpPr>
        <p:spPr>
          <a:xfrm>
            <a:off x="8693240" y="4028092"/>
            <a:ext cx="3129566" cy="366557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02B5C9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122029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67444-5DC0-E1A4-520D-742586E97C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91463" y="538712"/>
            <a:ext cx="7031343" cy="1225695"/>
          </a:xfrm>
          <a:prstGeom prst="rect">
            <a:avLst/>
          </a:prstGeom>
        </p:spPr>
        <p:txBody>
          <a:bodyPr/>
          <a:lstStyle>
            <a:lvl1pPr>
              <a:lnSpc>
                <a:spcPts val="3800"/>
              </a:lnSpc>
              <a:defRPr cap="all" baseline="0">
                <a:solidFill>
                  <a:srgbClr val="E97C1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EB3DF-1FB6-F99D-F9DB-0274CDB3C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1463" y="2177619"/>
            <a:ext cx="3129566" cy="166824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5FEC970-1CCB-3028-18C0-999891134D8E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693240" y="2177619"/>
            <a:ext cx="3129566" cy="166824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81500D65-1FF8-2AF0-12D6-25904CBA8B6B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4791463" y="1790483"/>
            <a:ext cx="3129566" cy="366557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E97C1F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434038CC-842F-6DD0-8C8E-ED2CE87AA8DB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4791463" y="4419363"/>
            <a:ext cx="3129566" cy="166824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F8DDE7AD-CC40-C9FF-F467-BCA1A7457182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8693240" y="4419363"/>
            <a:ext cx="3129566" cy="166824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9A1C2E52-3584-CF15-39DD-2D92584FB5DE}"/>
              </a:ext>
            </a:extLst>
          </p:cNvPr>
          <p:cNvSpPr>
            <a:spLocks noGrp="1"/>
          </p:cNvSpPr>
          <p:nvPr>
            <p:ph idx="22"/>
          </p:nvPr>
        </p:nvSpPr>
        <p:spPr>
          <a:xfrm>
            <a:off x="8693240" y="1790483"/>
            <a:ext cx="3129566" cy="366557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E97C1F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3E678EE3-54F9-7C2E-4032-CE52FB9D9AC7}"/>
              </a:ext>
            </a:extLst>
          </p:cNvPr>
          <p:cNvSpPr>
            <a:spLocks noGrp="1"/>
          </p:cNvSpPr>
          <p:nvPr>
            <p:ph idx="23"/>
          </p:nvPr>
        </p:nvSpPr>
        <p:spPr>
          <a:xfrm>
            <a:off x="4791463" y="4028092"/>
            <a:ext cx="3129566" cy="366557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E97C1F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F7A1FC4A-4C98-B8E3-552C-1B5ED884BECD}"/>
              </a:ext>
            </a:extLst>
          </p:cNvPr>
          <p:cNvSpPr>
            <a:spLocks noGrp="1"/>
          </p:cNvSpPr>
          <p:nvPr>
            <p:ph idx="24"/>
          </p:nvPr>
        </p:nvSpPr>
        <p:spPr>
          <a:xfrm>
            <a:off x="8693240" y="4028092"/>
            <a:ext cx="3129566" cy="366557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E97C1F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8DD6D5-7CEC-4611-B81D-D54164FF2D54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7" descr="A black and orange text&#10;&#10;Description automatically generated">
            <a:extLst>
              <a:ext uri="{FF2B5EF4-FFF2-40B4-BE49-F238E27FC236}">
                <a16:creationId xmlns:a16="http://schemas.microsoft.com/office/drawing/2014/main" id="{52694B94-9C4D-434E-5F16-D9410A377A4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96971" y="6186150"/>
            <a:ext cx="907624" cy="448473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A5E82BE5-C7C2-3C77-C52A-BB779776613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7535" y="6478986"/>
            <a:ext cx="609706" cy="15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817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67444-5DC0-E1A4-520D-742586E97C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2265" y="365125"/>
            <a:ext cx="6413205" cy="1325563"/>
          </a:xfrm>
          <a:prstGeom prst="rect">
            <a:avLst/>
          </a:prstGeom>
        </p:spPr>
        <p:txBody>
          <a:bodyPr/>
          <a:lstStyle>
            <a:lvl1pPr>
              <a:lnSpc>
                <a:spcPts val="3800"/>
              </a:lnSpc>
              <a:defRPr cap="all" baseline="0">
                <a:solidFill>
                  <a:srgbClr val="02B5C9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EB3DF-1FB6-F99D-F9DB-0274CDB3C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265" y="2349795"/>
            <a:ext cx="2997495" cy="382716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0A413D37-6BD6-D145-FD98-F16F078A8BDB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402265" y="1690688"/>
            <a:ext cx="6413205" cy="414559"/>
          </a:xfrm>
        </p:spPr>
        <p:txBody>
          <a:bodyPr>
            <a:normAutofit/>
          </a:bodyPr>
          <a:lstStyle>
            <a:lvl1pPr marL="0" indent="0" algn="l">
              <a:lnSpc>
                <a:spcPts val="2600"/>
              </a:lnSpc>
              <a:buNone/>
              <a:defRPr sz="1800">
                <a:solidFill>
                  <a:srgbClr val="02B5C9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51F64DDF-49D0-7DB7-88F4-FEDAD722D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E140DB4-51CA-1BF0-0F04-F560F2E865CF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817975" y="2349795"/>
            <a:ext cx="2997495" cy="382716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7" name="Picture 6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4F11FAEE-6409-265F-07F3-40951FB4A21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96971" y="6186151"/>
            <a:ext cx="907624" cy="448473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3FB6C67B-02E9-6022-F67F-D7E8BAD7788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7535" y="6478986"/>
            <a:ext cx="609706" cy="15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8164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67444-5DC0-E1A4-520D-742586E97C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2265" y="365125"/>
            <a:ext cx="6413205" cy="1325563"/>
          </a:xfrm>
          <a:prstGeom prst="rect">
            <a:avLst/>
          </a:prstGeom>
        </p:spPr>
        <p:txBody>
          <a:bodyPr/>
          <a:lstStyle>
            <a:lvl1pPr>
              <a:lnSpc>
                <a:spcPts val="3800"/>
              </a:lnSpc>
              <a:defRPr cap="all" baseline="0">
                <a:solidFill>
                  <a:srgbClr val="E97C1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EB3DF-1FB6-F99D-F9DB-0274CDB3C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265" y="2349795"/>
            <a:ext cx="2997495" cy="382716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0A413D37-6BD6-D145-FD98-F16F078A8BDB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402265" y="1690688"/>
            <a:ext cx="6413205" cy="414559"/>
          </a:xfrm>
        </p:spPr>
        <p:txBody>
          <a:bodyPr>
            <a:normAutofit/>
          </a:bodyPr>
          <a:lstStyle>
            <a:lvl1pPr marL="0" indent="0" algn="l">
              <a:lnSpc>
                <a:spcPts val="2600"/>
              </a:lnSpc>
              <a:buNone/>
              <a:defRPr sz="1800">
                <a:solidFill>
                  <a:srgbClr val="E97C1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51F64DDF-49D0-7DB7-88F4-FEDAD722D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E140DB4-51CA-1BF0-0F04-F560F2E865CF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817975" y="2349795"/>
            <a:ext cx="2997495" cy="382716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7" name="Picture 6" descr="A black and orange text&#10;&#10;Description automatically generated">
            <a:extLst>
              <a:ext uri="{FF2B5EF4-FFF2-40B4-BE49-F238E27FC236}">
                <a16:creationId xmlns:a16="http://schemas.microsoft.com/office/drawing/2014/main" id="{0A0168F3-C2D4-49B8-07E1-EC361503E73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96971" y="6186150"/>
            <a:ext cx="907624" cy="448473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E35F069C-0B88-1D51-E37F-7C33EB0A998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7535" y="6478986"/>
            <a:ext cx="609706" cy="15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24804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81352593-8A7B-CAB7-C3BD-2D668A239CA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98055" y="327819"/>
            <a:ext cx="5721414" cy="57214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F076208-E233-9348-09C4-D69F1E86B8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9919" y="1235676"/>
            <a:ext cx="4376351" cy="193431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lnSpc>
                <a:spcPts val="3800"/>
              </a:lnSpc>
              <a:defRPr sz="4400" cap="all" baseline="0">
                <a:solidFill>
                  <a:srgbClr val="02B5C9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2E0D88-ADD9-DEA9-966B-B43A4CCCA6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1507" y="3363053"/>
            <a:ext cx="4374763" cy="160020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18942E-9ADB-1BB5-983A-4FADE51E9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Footer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8B71845-8EE3-834D-3C53-4ED6EF9F7CF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43136" y="771696"/>
            <a:ext cx="4837376" cy="4837377"/>
          </a:xfrm>
          <a:prstGeom prst="ellipse">
            <a:avLst/>
          </a:prstGeom>
        </p:spPr>
        <p:txBody>
          <a:bodyPr/>
          <a:lstStyle/>
          <a:p>
            <a:endParaRPr lang="en-GB"/>
          </a:p>
        </p:txBody>
      </p:sp>
      <p:pic>
        <p:nvPicPr>
          <p:cNvPr id="7" name="Picture 6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7C5F25C3-4485-4707-D8F6-C6703FBFCB6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96971" y="6186151"/>
            <a:ext cx="907624" cy="448473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1698F5FB-A271-BBDB-7F72-375C5C11A89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7535" y="6478986"/>
            <a:ext cx="609706" cy="15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2009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ADC72B7-EBDA-5190-DF38-89A00E4A994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98054" y="327818"/>
            <a:ext cx="5721415" cy="572141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F076208-E233-9348-09C4-D69F1E86B8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9919" y="1235676"/>
            <a:ext cx="4376351" cy="193431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lnSpc>
                <a:spcPts val="3800"/>
              </a:lnSpc>
              <a:defRPr sz="4400" cap="all" baseline="0">
                <a:solidFill>
                  <a:srgbClr val="E97C1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2E0D88-ADD9-DEA9-966B-B43A4CCCA6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1507" y="3363053"/>
            <a:ext cx="4374763" cy="160020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18942E-9ADB-1BB5-983A-4FADE51E9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Footer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8B71845-8EE3-834D-3C53-4ED6EF9F7CF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43136" y="771696"/>
            <a:ext cx="4837376" cy="4837377"/>
          </a:xfrm>
          <a:prstGeom prst="ellipse">
            <a:avLst/>
          </a:prstGeom>
        </p:spPr>
        <p:txBody>
          <a:bodyPr/>
          <a:lstStyle/>
          <a:p>
            <a:endParaRPr lang="en-GB"/>
          </a:p>
        </p:txBody>
      </p:sp>
      <p:pic>
        <p:nvPicPr>
          <p:cNvPr id="7" name="Picture 6" descr="A black and orange text&#10;&#10;Description automatically generated">
            <a:extLst>
              <a:ext uri="{FF2B5EF4-FFF2-40B4-BE49-F238E27FC236}">
                <a16:creationId xmlns:a16="http://schemas.microsoft.com/office/drawing/2014/main" id="{99FEA98C-F947-7F4B-322A-C1EDEE1F56D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96971" y="6186150"/>
            <a:ext cx="907624" cy="448473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9C5310AE-954C-7F4A-113B-3E116D45E67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7535" y="6478986"/>
            <a:ext cx="609706" cy="15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1597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67444-5DC0-E1A4-520D-742586E97C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7234" y="2101821"/>
            <a:ext cx="4285729" cy="1896741"/>
          </a:xfrm>
          <a:prstGeom prst="rect">
            <a:avLst/>
          </a:prstGeom>
        </p:spPr>
        <p:txBody>
          <a:bodyPr/>
          <a:lstStyle>
            <a:lvl1pPr algn="l">
              <a:lnSpc>
                <a:spcPts val="3800"/>
              </a:lnSpc>
              <a:defRPr cap="all" baseline="0">
                <a:solidFill>
                  <a:srgbClr val="02B5C9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0CF6ECA1-4334-81CA-C92D-71FABE3AE5FB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00B6DD8-E902-8491-4511-A9EFA3FD2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79039" y="1814202"/>
            <a:ext cx="3972730" cy="3229595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2FE4418C-91AE-7CEF-99C8-89CB405BA8CF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627234" y="4015405"/>
            <a:ext cx="4285729" cy="414559"/>
          </a:xfrm>
        </p:spPr>
        <p:txBody>
          <a:bodyPr>
            <a:normAutofit/>
          </a:bodyPr>
          <a:lstStyle>
            <a:lvl1pPr marL="0" indent="0" algn="l">
              <a:lnSpc>
                <a:spcPts val="2600"/>
              </a:lnSpc>
              <a:buNone/>
              <a:defRPr sz="1800">
                <a:solidFill>
                  <a:srgbClr val="02B5C9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5" name="Picture 4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ABA22F2B-9875-8063-DE3C-BDE1613DC1F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96971" y="6186151"/>
            <a:ext cx="907624" cy="448473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A92AA676-B127-FE98-2A58-AA3AFF0883E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7535" y="6478986"/>
            <a:ext cx="609706" cy="15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5121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67444-5DC0-E1A4-520D-742586E97C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7234" y="2101821"/>
            <a:ext cx="4285729" cy="1896741"/>
          </a:xfrm>
          <a:prstGeom prst="rect">
            <a:avLst/>
          </a:prstGeom>
        </p:spPr>
        <p:txBody>
          <a:bodyPr/>
          <a:lstStyle>
            <a:lvl1pPr algn="l">
              <a:lnSpc>
                <a:spcPts val="3800"/>
              </a:lnSpc>
              <a:defRPr cap="all" baseline="0">
                <a:solidFill>
                  <a:srgbClr val="E97C1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0CF6ECA1-4334-81CA-C92D-71FABE3AE5FB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00B6DD8-E902-8491-4511-A9EFA3FD2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79039" y="1814202"/>
            <a:ext cx="3972730" cy="3229595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2FE4418C-91AE-7CEF-99C8-89CB405BA8CF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627234" y="4015405"/>
            <a:ext cx="4285729" cy="414559"/>
          </a:xfrm>
        </p:spPr>
        <p:txBody>
          <a:bodyPr>
            <a:normAutofit/>
          </a:bodyPr>
          <a:lstStyle>
            <a:lvl1pPr marL="0" indent="0" algn="l">
              <a:lnSpc>
                <a:spcPts val="2600"/>
              </a:lnSpc>
              <a:buNone/>
              <a:defRPr sz="1800">
                <a:solidFill>
                  <a:srgbClr val="E97C1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5" name="Picture 4" descr="A black and orange text&#10;&#10;Description automatically generated">
            <a:extLst>
              <a:ext uri="{FF2B5EF4-FFF2-40B4-BE49-F238E27FC236}">
                <a16:creationId xmlns:a16="http://schemas.microsoft.com/office/drawing/2014/main" id="{E0B863E5-4AD6-E34B-99DD-04B0877B77C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96971" y="6186150"/>
            <a:ext cx="907624" cy="448473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63A5D51B-5253-505C-366A-A4F750AA1A8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7535" y="6478986"/>
            <a:ext cx="609706" cy="15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62648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67444-5DC0-E1A4-520D-742586E97C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7236" y="538712"/>
            <a:ext cx="7031343" cy="1225695"/>
          </a:xfrm>
          <a:prstGeom prst="rect">
            <a:avLst/>
          </a:prstGeom>
        </p:spPr>
        <p:txBody>
          <a:bodyPr/>
          <a:lstStyle>
            <a:lvl1pPr>
              <a:lnSpc>
                <a:spcPts val="3800"/>
              </a:lnSpc>
              <a:defRPr cap="all" baseline="0">
                <a:solidFill>
                  <a:srgbClr val="02B5C9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EB3DF-1FB6-F99D-F9DB-0274CDB3C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7235" y="2594877"/>
            <a:ext cx="3317747" cy="3218094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5FEC970-1CCB-3028-18C0-999891134D8E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340832" y="2594877"/>
            <a:ext cx="3317747" cy="3218094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81500D65-1FF8-2AF0-12D6-25904CBA8B6B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627235" y="2207742"/>
            <a:ext cx="3317747" cy="366557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02B5C9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9A1C2E52-3584-CF15-39DD-2D92584FB5DE}"/>
              </a:ext>
            </a:extLst>
          </p:cNvPr>
          <p:cNvSpPr>
            <a:spLocks noGrp="1"/>
          </p:cNvSpPr>
          <p:nvPr>
            <p:ph idx="22"/>
          </p:nvPr>
        </p:nvSpPr>
        <p:spPr>
          <a:xfrm>
            <a:off x="4340832" y="2207742"/>
            <a:ext cx="3317747" cy="366557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02B5C9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F7A1FC4A-4C98-B8E3-552C-1B5ED884BECD}"/>
              </a:ext>
            </a:extLst>
          </p:cNvPr>
          <p:cNvSpPr>
            <a:spLocks noGrp="1"/>
          </p:cNvSpPr>
          <p:nvPr>
            <p:ph idx="24"/>
          </p:nvPr>
        </p:nvSpPr>
        <p:spPr>
          <a:xfrm>
            <a:off x="8054429" y="4320836"/>
            <a:ext cx="3510336" cy="1257003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02B5C9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0CF6ECA1-4334-81CA-C92D-71FABE3AE5FB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D448A0B5-C775-3A6D-7FD2-50CB00B5CEF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96971" y="6186151"/>
            <a:ext cx="907624" cy="448473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163F205F-C703-2AE7-8634-E92CD70987F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7535" y="6478986"/>
            <a:ext cx="609706" cy="15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934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F88FE87-E354-EFF9-F673-DF7F2E8F3AD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844749" y="1852427"/>
            <a:ext cx="8502502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5000"/>
              </a:lnSpc>
              <a:defRPr sz="6000" cap="all" baseline="0">
                <a:solidFill>
                  <a:srgbClr val="02B5C9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132CCCAF-CA56-A83F-0FF3-00EFAC5680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44749" y="4835450"/>
            <a:ext cx="8502502" cy="1012457"/>
          </a:xfrm>
        </p:spPr>
        <p:txBody>
          <a:bodyPr>
            <a:normAutofit/>
          </a:bodyPr>
          <a:lstStyle>
            <a:lvl1pPr marL="0" indent="0" algn="ctr">
              <a:lnSpc>
                <a:spcPts val="2600"/>
              </a:lnSpc>
              <a:buNone/>
              <a:defRPr sz="1800">
                <a:solidFill>
                  <a:srgbClr val="02B5C9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9D703E-7DAD-8411-90D3-BB104545F2B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 descr="A white letter on a black background&#10;&#10;Description automatically generated">
            <a:extLst>
              <a:ext uri="{FF2B5EF4-FFF2-40B4-BE49-F238E27FC236}">
                <a16:creationId xmlns:a16="http://schemas.microsoft.com/office/drawing/2014/main" id="{617629B5-214F-37FB-568E-C256470DC51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81743" y="6478987"/>
            <a:ext cx="605498" cy="155639"/>
          </a:xfrm>
          <a:prstGeom prst="rect">
            <a:avLst/>
          </a:prstGeom>
        </p:spPr>
      </p:pic>
      <p:pic>
        <p:nvPicPr>
          <p:cNvPr id="8" name="Picture 7" descr="A black and white text&#10;&#10;Description automatically generated">
            <a:extLst>
              <a:ext uri="{FF2B5EF4-FFF2-40B4-BE49-F238E27FC236}">
                <a16:creationId xmlns:a16="http://schemas.microsoft.com/office/drawing/2014/main" id="{C11DFBF0-2647-458F-599A-951AE63E169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096971" y="6186154"/>
            <a:ext cx="907624" cy="448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65142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67444-5DC0-E1A4-520D-742586E97C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7236" y="538712"/>
            <a:ext cx="7031343" cy="1225695"/>
          </a:xfrm>
          <a:prstGeom prst="rect">
            <a:avLst/>
          </a:prstGeom>
        </p:spPr>
        <p:txBody>
          <a:bodyPr/>
          <a:lstStyle>
            <a:lvl1pPr>
              <a:lnSpc>
                <a:spcPts val="3800"/>
              </a:lnSpc>
              <a:defRPr cap="all" baseline="0">
                <a:solidFill>
                  <a:srgbClr val="E97C1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EB3DF-1FB6-F99D-F9DB-0274CDB3C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7235" y="2594877"/>
            <a:ext cx="3317747" cy="3218094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5FEC970-1CCB-3028-18C0-999891134D8E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340832" y="2594877"/>
            <a:ext cx="3317747" cy="3218094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81500D65-1FF8-2AF0-12D6-25904CBA8B6B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627235" y="2207742"/>
            <a:ext cx="3317747" cy="366557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E97C1F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9A1C2E52-3584-CF15-39DD-2D92584FB5DE}"/>
              </a:ext>
            </a:extLst>
          </p:cNvPr>
          <p:cNvSpPr>
            <a:spLocks noGrp="1"/>
          </p:cNvSpPr>
          <p:nvPr>
            <p:ph idx="22"/>
          </p:nvPr>
        </p:nvSpPr>
        <p:spPr>
          <a:xfrm>
            <a:off x="4340832" y="2207742"/>
            <a:ext cx="3317747" cy="366557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E97C1F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F7A1FC4A-4C98-B8E3-552C-1B5ED884BECD}"/>
              </a:ext>
            </a:extLst>
          </p:cNvPr>
          <p:cNvSpPr>
            <a:spLocks noGrp="1"/>
          </p:cNvSpPr>
          <p:nvPr>
            <p:ph idx="24"/>
          </p:nvPr>
        </p:nvSpPr>
        <p:spPr>
          <a:xfrm>
            <a:off x="8054429" y="4320836"/>
            <a:ext cx="3510336" cy="1257003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E97C1F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0CF6ECA1-4334-81CA-C92D-71FABE3AE5FB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 descr="A black and orange text&#10;&#10;Description automatically generated">
            <a:extLst>
              <a:ext uri="{FF2B5EF4-FFF2-40B4-BE49-F238E27FC236}">
                <a16:creationId xmlns:a16="http://schemas.microsoft.com/office/drawing/2014/main" id="{A505FCD9-AEFD-7AC1-9D40-D948D7E208C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96971" y="6186150"/>
            <a:ext cx="907624" cy="448473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2627B88F-8809-ED92-C335-893414533B5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7535" y="6478986"/>
            <a:ext cx="609706" cy="15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01573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67444-5DC0-E1A4-520D-742586E97C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438750" y="1021976"/>
            <a:ext cx="7314497" cy="1225695"/>
          </a:xfrm>
          <a:prstGeom prst="rect">
            <a:avLst/>
          </a:prstGeom>
        </p:spPr>
        <p:txBody>
          <a:bodyPr/>
          <a:lstStyle>
            <a:lvl1pPr algn="ctr">
              <a:lnSpc>
                <a:spcPts val="3800"/>
              </a:lnSpc>
              <a:defRPr cap="all" baseline="0">
                <a:solidFill>
                  <a:srgbClr val="02B5C9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EB3DF-1FB6-F99D-F9DB-0274CDB3C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7235" y="3293535"/>
            <a:ext cx="3317747" cy="2214190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5FEC970-1CCB-3028-18C0-999891134D8E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437126" y="3293535"/>
            <a:ext cx="3317747" cy="2214190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81500D65-1FF8-2AF0-12D6-25904CBA8B6B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627235" y="2906400"/>
            <a:ext cx="3317747" cy="366557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02B5C9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9A1C2E52-3584-CF15-39DD-2D92584FB5DE}"/>
              </a:ext>
            </a:extLst>
          </p:cNvPr>
          <p:cNvSpPr>
            <a:spLocks noGrp="1"/>
          </p:cNvSpPr>
          <p:nvPr>
            <p:ph idx="22"/>
          </p:nvPr>
        </p:nvSpPr>
        <p:spPr>
          <a:xfrm>
            <a:off x="4437126" y="2906400"/>
            <a:ext cx="3317747" cy="366557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02B5C9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0CF6ECA1-4334-81CA-C92D-71FABE3AE5FB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CB27F17-A20B-7496-6699-F59E40F76405}"/>
              </a:ext>
            </a:extLst>
          </p:cNvPr>
          <p:cNvSpPr>
            <a:spLocks noGrp="1"/>
          </p:cNvSpPr>
          <p:nvPr>
            <p:ph idx="26"/>
          </p:nvPr>
        </p:nvSpPr>
        <p:spPr>
          <a:xfrm>
            <a:off x="8247020" y="3293535"/>
            <a:ext cx="3317747" cy="2214190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ABA7203-047A-BA2D-D974-AF3FDA65BD92}"/>
              </a:ext>
            </a:extLst>
          </p:cNvPr>
          <p:cNvSpPr>
            <a:spLocks noGrp="1"/>
          </p:cNvSpPr>
          <p:nvPr>
            <p:ph idx="27"/>
          </p:nvPr>
        </p:nvSpPr>
        <p:spPr>
          <a:xfrm>
            <a:off x="8247020" y="2906400"/>
            <a:ext cx="3317747" cy="366557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02B5C9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9" name="Picture 8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7576E297-C738-5D50-037C-6D07518D500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96971" y="6186151"/>
            <a:ext cx="907624" cy="448473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237A73DD-EB5B-6C3A-F21D-68811788900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7535" y="6478986"/>
            <a:ext cx="609706" cy="15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6337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67444-5DC0-E1A4-520D-742586E97C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438750" y="1021976"/>
            <a:ext cx="7314497" cy="1225695"/>
          </a:xfrm>
          <a:prstGeom prst="rect">
            <a:avLst/>
          </a:prstGeom>
        </p:spPr>
        <p:txBody>
          <a:bodyPr/>
          <a:lstStyle>
            <a:lvl1pPr algn="ctr">
              <a:lnSpc>
                <a:spcPts val="3800"/>
              </a:lnSpc>
              <a:defRPr cap="all" baseline="0">
                <a:solidFill>
                  <a:srgbClr val="E97C1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EB3DF-1FB6-F99D-F9DB-0274CDB3C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7235" y="3293535"/>
            <a:ext cx="3317747" cy="2214190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5FEC970-1CCB-3028-18C0-999891134D8E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437126" y="3293535"/>
            <a:ext cx="3317747" cy="2214190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81500D65-1FF8-2AF0-12D6-25904CBA8B6B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627235" y="2906400"/>
            <a:ext cx="3317747" cy="366557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E97C1F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9A1C2E52-3584-CF15-39DD-2D92584FB5DE}"/>
              </a:ext>
            </a:extLst>
          </p:cNvPr>
          <p:cNvSpPr>
            <a:spLocks noGrp="1"/>
          </p:cNvSpPr>
          <p:nvPr>
            <p:ph idx="22"/>
          </p:nvPr>
        </p:nvSpPr>
        <p:spPr>
          <a:xfrm>
            <a:off x="4437126" y="2906400"/>
            <a:ext cx="3317747" cy="366557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E97C1F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0CF6ECA1-4334-81CA-C92D-71FABE3AE5FB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CB27F17-A20B-7496-6699-F59E40F76405}"/>
              </a:ext>
            </a:extLst>
          </p:cNvPr>
          <p:cNvSpPr>
            <a:spLocks noGrp="1"/>
          </p:cNvSpPr>
          <p:nvPr>
            <p:ph idx="26"/>
          </p:nvPr>
        </p:nvSpPr>
        <p:spPr>
          <a:xfrm>
            <a:off x="8247020" y="3293535"/>
            <a:ext cx="3317747" cy="2214190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ABA7203-047A-BA2D-D974-AF3FDA65BD92}"/>
              </a:ext>
            </a:extLst>
          </p:cNvPr>
          <p:cNvSpPr>
            <a:spLocks noGrp="1"/>
          </p:cNvSpPr>
          <p:nvPr>
            <p:ph idx="27"/>
          </p:nvPr>
        </p:nvSpPr>
        <p:spPr>
          <a:xfrm>
            <a:off x="8247020" y="2906400"/>
            <a:ext cx="3317747" cy="366557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E97C1F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9" name="Picture 8" descr="A black and orange text&#10;&#10;Description automatically generated">
            <a:extLst>
              <a:ext uri="{FF2B5EF4-FFF2-40B4-BE49-F238E27FC236}">
                <a16:creationId xmlns:a16="http://schemas.microsoft.com/office/drawing/2014/main" id="{DEB47C1B-7855-2391-58E0-7CD6BE2A50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96971" y="6186150"/>
            <a:ext cx="907624" cy="448473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62A85A20-B460-93F5-FCAE-69CC97DF93C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7535" y="6478986"/>
            <a:ext cx="609706" cy="15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6669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67444-5DC0-E1A4-520D-742586E97C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8141" y="644548"/>
            <a:ext cx="5475715" cy="1906708"/>
          </a:xfrm>
          <a:prstGeom prst="rect">
            <a:avLst/>
          </a:prstGeom>
        </p:spPr>
        <p:txBody>
          <a:bodyPr/>
          <a:lstStyle>
            <a:lvl1pPr algn="ctr">
              <a:lnSpc>
                <a:spcPts val="3800"/>
              </a:lnSpc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0CF6ECA1-4334-81CA-C92D-71FABE3AE5FB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5BE3B5-066F-4A74-E485-EA97F04991E0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1096277" y="2820530"/>
            <a:ext cx="2379662" cy="2379663"/>
          </a:xfrm>
          <a:prstGeom prst="ellipse">
            <a:avLst/>
          </a:prstGeom>
          <a:solidFill>
            <a:schemeClr val="bg1"/>
          </a:solidFill>
          <a:ln w="38100">
            <a:solidFill>
              <a:srgbClr val="02B5C9"/>
            </a:solidFill>
          </a:ln>
        </p:spPr>
        <p:txBody>
          <a:bodyPr/>
          <a:lstStyle/>
          <a:p>
            <a:endParaRPr lang="en-GB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CAA88C67-18D8-CE80-1923-F8AD554324CE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4906168" y="2820530"/>
            <a:ext cx="2379662" cy="2379663"/>
          </a:xfrm>
          <a:prstGeom prst="ellipse">
            <a:avLst/>
          </a:prstGeom>
          <a:solidFill>
            <a:schemeClr val="bg1"/>
          </a:solidFill>
          <a:ln w="38100">
            <a:solidFill>
              <a:srgbClr val="02B5C9"/>
            </a:solidFill>
          </a:ln>
        </p:spPr>
        <p:txBody>
          <a:bodyPr/>
          <a:lstStyle/>
          <a:p>
            <a:endParaRPr lang="en-GB"/>
          </a:p>
        </p:txBody>
      </p: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0202E509-277B-C5BC-6F9C-7AC34EC6DD90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8716060" y="2820530"/>
            <a:ext cx="2379662" cy="2379663"/>
          </a:xfrm>
          <a:prstGeom prst="ellipse">
            <a:avLst/>
          </a:prstGeom>
          <a:solidFill>
            <a:schemeClr val="bg1"/>
          </a:solidFill>
          <a:ln w="38100">
            <a:solidFill>
              <a:srgbClr val="02B5C9"/>
            </a:solidFill>
          </a:ln>
        </p:spPr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24A059-C5FA-6BA8-D262-4D095A312DC1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627063" y="5469467"/>
            <a:ext cx="3317875" cy="366712"/>
          </a:xfrm>
        </p:spPr>
        <p:txBody>
          <a:bodyPr>
            <a:normAutofit/>
          </a:bodyPr>
          <a:lstStyle>
            <a:lvl1pPr marL="0" indent="0" algn="ctr">
              <a:buNone/>
              <a:defRPr sz="1600" baseline="0">
                <a:solidFill>
                  <a:srgbClr val="02B5C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E21DFF45-74B7-18CB-0814-3D57D0273C3A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4437060" y="5469312"/>
            <a:ext cx="3317875" cy="366712"/>
          </a:xfrm>
        </p:spPr>
        <p:txBody>
          <a:bodyPr>
            <a:normAutofit/>
          </a:bodyPr>
          <a:lstStyle>
            <a:lvl1pPr marL="0" indent="0" algn="ctr">
              <a:buNone/>
              <a:defRPr sz="1600" baseline="0">
                <a:solidFill>
                  <a:srgbClr val="02B5C9"/>
                </a:solidFill>
                <a:latin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E35C3239-891E-F5EC-9CD4-D67A6704990D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8247062" y="5469312"/>
            <a:ext cx="3317875" cy="366712"/>
          </a:xfrm>
        </p:spPr>
        <p:txBody>
          <a:bodyPr>
            <a:normAutofit/>
          </a:bodyPr>
          <a:lstStyle>
            <a:lvl1pPr marL="0" indent="0" algn="ctr">
              <a:buNone/>
              <a:defRPr sz="1600" baseline="0">
                <a:solidFill>
                  <a:srgbClr val="02B5C9"/>
                </a:solidFill>
                <a:latin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6" name="Picture 5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FDE29DB4-F29C-0EF9-FEFE-E8A64B1F27F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96971" y="6186151"/>
            <a:ext cx="907624" cy="448473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D75FD65B-D502-6931-3D54-B9F50176320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7535" y="6478986"/>
            <a:ext cx="609706" cy="15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48354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81500D65-1FF8-2AF0-12D6-25904CBA8B6B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627235" y="5469467"/>
            <a:ext cx="3317747" cy="366557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rgbClr val="E97C1F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9A1C2E52-3584-CF15-39DD-2D92584FB5DE}"/>
              </a:ext>
            </a:extLst>
          </p:cNvPr>
          <p:cNvSpPr>
            <a:spLocks noGrp="1"/>
          </p:cNvSpPr>
          <p:nvPr>
            <p:ph idx="22"/>
          </p:nvPr>
        </p:nvSpPr>
        <p:spPr>
          <a:xfrm>
            <a:off x="4437126" y="5469467"/>
            <a:ext cx="3317747" cy="366557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rgbClr val="E97C1F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0CF6ECA1-4334-81CA-C92D-71FABE3AE5FB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ABA7203-047A-BA2D-D974-AF3FDA65BD92}"/>
              </a:ext>
            </a:extLst>
          </p:cNvPr>
          <p:cNvSpPr>
            <a:spLocks noGrp="1"/>
          </p:cNvSpPr>
          <p:nvPr>
            <p:ph idx="27"/>
          </p:nvPr>
        </p:nvSpPr>
        <p:spPr>
          <a:xfrm>
            <a:off x="8247018" y="5469467"/>
            <a:ext cx="3317747" cy="366557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rgbClr val="E97C1F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5BE3B5-066F-4A74-E485-EA97F04991E0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1096277" y="2820530"/>
            <a:ext cx="2379662" cy="2379663"/>
          </a:xfrm>
          <a:prstGeom prst="ellipse">
            <a:avLst/>
          </a:prstGeom>
          <a:solidFill>
            <a:schemeClr val="bg1"/>
          </a:solidFill>
        </p:spPr>
        <p:txBody>
          <a:bodyPr/>
          <a:lstStyle/>
          <a:p>
            <a:endParaRPr lang="en-GB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CAA88C67-18D8-CE80-1923-F8AD554324CE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4906168" y="2820530"/>
            <a:ext cx="2379662" cy="2379663"/>
          </a:xfrm>
          <a:prstGeom prst="ellipse">
            <a:avLst/>
          </a:prstGeom>
          <a:solidFill>
            <a:schemeClr val="bg1"/>
          </a:solidFill>
        </p:spPr>
        <p:txBody>
          <a:bodyPr/>
          <a:lstStyle/>
          <a:p>
            <a:endParaRPr lang="en-GB"/>
          </a:p>
        </p:txBody>
      </p: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0202E509-277B-C5BC-6F9C-7AC34EC6DD90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8716060" y="2820530"/>
            <a:ext cx="2379662" cy="2379663"/>
          </a:xfrm>
          <a:prstGeom prst="ellipse">
            <a:avLst/>
          </a:prstGeom>
          <a:solidFill>
            <a:schemeClr val="bg1"/>
          </a:solidFill>
        </p:spPr>
        <p:txBody>
          <a:bodyPr/>
          <a:lstStyle/>
          <a:p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C961D76-2EB8-5E99-0DA2-307BFB0097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8141" y="644548"/>
            <a:ext cx="5475715" cy="1906708"/>
          </a:xfrm>
          <a:prstGeom prst="rect">
            <a:avLst/>
          </a:prstGeom>
        </p:spPr>
        <p:txBody>
          <a:bodyPr/>
          <a:lstStyle>
            <a:lvl1pPr algn="ctr">
              <a:lnSpc>
                <a:spcPts val="3800"/>
              </a:lnSpc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pic>
        <p:nvPicPr>
          <p:cNvPr id="5" name="Picture 4" descr="A black and orange text&#10;&#10;Description automatically generated">
            <a:extLst>
              <a:ext uri="{FF2B5EF4-FFF2-40B4-BE49-F238E27FC236}">
                <a16:creationId xmlns:a16="http://schemas.microsoft.com/office/drawing/2014/main" id="{EF09B6DC-8F1C-E9F6-8188-536F152E782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96971" y="6186150"/>
            <a:ext cx="907624" cy="448473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49220CA3-91C9-4FF1-CA4D-B8321114EE9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7535" y="6478986"/>
            <a:ext cx="609706" cy="15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1852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and Content">
    <p:bg>
      <p:bgPr>
        <a:solidFill>
          <a:srgbClr val="02B5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0CF6ECA1-4334-81CA-C92D-71FABE3AE5FB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A090868-6818-61DF-2A78-D522F8867B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74601" y="1958137"/>
            <a:ext cx="4890164" cy="3124092"/>
          </a:xfrm>
          <a:prstGeom prst="rect">
            <a:avLst/>
          </a:prstGeom>
        </p:spPr>
        <p:txBody>
          <a:bodyPr/>
          <a:lstStyle>
            <a:lvl1pPr algn="l">
              <a:lnSpc>
                <a:spcPts val="3800"/>
              </a:lnSpc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4" name="Picture Placeholder 7">
            <a:extLst>
              <a:ext uri="{FF2B5EF4-FFF2-40B4-BE49-F238E27FC236}">
                <a16:creationId xmlns:a16="http://schemas.microsoft.com/office/drawing/2014/main" id="{FBE4EC5C-0047-0202-C98A-EF30A4DC20AA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881893" y="972406"/>
            <a:ext cx="4913184" cy="4913188"/>
          </a:xfrm>
          <a:prstGeom prst="ellipse">
            <a:avLst/>
          </a:prstGeom>
          <a:solidFill>
            <a:schemeClr val="bg1"/>
          </a:solidFill>
        </p:spPr>
        <p:txBody>
          <a:bodyPr/>
          <a:lstStyle/>
          <a:p>
            <a:endParaRPr lang="en-GB"/>
          </a:p>
        </p:txBody>
      </p:sp>
      <p:pic>
        <p:nvPicPr>
          <p:cNvPr id="5" name="Picture 4" descr="A black and white text&#10;&#10;Description automatically generated">
            <a:extLst>
              <a:ext uri="{FF2B5EF4-FFF2-40B4-BE49-F238E27FC236}">
                <a16:creationId xmlns:a16="http://schemas.microsoft.com/office/drawing/2014/main" id="{476CBF54-96C8-83F2-3D15-47D232C11C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96971" y="6186149"/>
            <a:ext cx="907624" cy="448473"/>
          </a:xfrm>
          <a:prstGeom prst="rect">
            <a:avLst/>
          </a:prstGeom>
        </p:spPr>
      </p:pic>
      <p:pic>
        <p:nvPicPr>
          <p:cNvPr id="7" name="Picture 6" descr="A white letter on a black background&#10;&#10;Description automatically generated">
            <a:extLst>
              <a:ext uri="{FF2B5EF4-FFF2-40B4-BE49-F238E27FC236}">
                <a16:creationId xmlns:a16="http://schemas.microsoft.com/office/drawing/2014/main" id="{05705257-4396-B8D9-366F-8F4CFB45E6E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77536" y="6477903"/>
            <a:ext cx="609706" cy="156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2215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and Content">
    <p:bg>
      <p:bgPr>
        <a:solidFill>
          <a:srgbClr val="E97C1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0CF6ECA1-4334-81CA-C92D-71FABE3AE5FB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A090868-6818-61DF-2A78-D522F8867B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74601" y="1958137"/>
            <a:ext cx="4890164" cy="3124092"/>
          </a:xfrm>
          <a:prstGeom prst="rect">
            <a:avLst/>
          </a:prstGeom>
        </p:spPr>
        <p:txBody>
          <a:bodyPr/>
          <a:lstStyle>
            <a:lvl1pPr algn="l">
              <a:lnSpc>
                <a:spcPts val="3800"/>
              </a:lnSpc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" name="Picture Placeholder 7">
            <a:extLst>
              <a:ext uri="{FF2B5EF4-FFF2-40B4-BE49-F238E27FC236}">
                <a16:creationId xmlns:a16="http://schemas.microsoft.com/office/drawing/2014/main" id="{38C4B961-6F19-4056-8969-E6444A264F2A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881893" y="972406"/>
            <a:ext cx="4913184" cy="4913188"/>
          </a:xfrm>
          <a:prstGeom prst="ellipse">
            <a:avLst/>
          </a:prstGeom>
          <a:solidFill>
            <a:schemeClr val="bg1"/>
          </a:solidFill>
        </p:spPr>
        <p:txBody>
          <a:bodyPr/>
          <a:lstStyle/>
          <a:p>
            <a:endParaRPr lang="en-GB"/>
          </a:p>
        </p:txBody>
      </p:sp>
      <p:pic>
        <p:nvPicPr>
          <p:cNvPr id="6" name="Picture 5" descr="A black and white text&#10;&#10;Description automatically generated">
            <a:extLst>
              <a:ext uri="{FF2B5EF4-FFF2-40B4-BE49-F238E27FC236}">
                <a16:creationId xmlns:a16="http://schemas.microsoft.com/office/drawing/2014/main" id="{91B11468-3513-95EC-CAA5-F9673DF949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96971" y="6186149"/>
            <a:ext cx="907624" cy="448473"/>
          </a:xfrm>
          <a:prstGeom prst="rect">
            <a:avLst/>
          </a:prstGeom>
        </p:spPr>
      </p:pic>
      <p:pic>
        <p:nvPicPr>
          <p:cNvPr id="7" name="Picture 6" descr="A white letter on a black background&#10;&#10;Description automatically generated">
            <a:extLst>
              <a:ext uri="{FF2B5EF4-FFF2-40B4-BE49-F238E27FC236}">
                <a16:creationId xmlns:a16="http://schemas.microsoft.com/office/drawing/2014/main" id="{C37C3A98-F691-3155-EF3F-F6163D82E5A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77536" y="6477903"/>
            <a:ext cx="609706" cy="156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32537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and Content">
    <p:bg>
      <p:bgPr>
        <a:solidFill>
          <a:srgbClr val="02B5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0CF6ECA1-4334-81CA-C92D-71FABE3AE5FB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A090868-6818-61DF-2A78-D522F8867B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74601" y="1466065"/>
            <a:ext cx="4890164" cy="2009429"/>
          </a:xfrm>
          <a:prstGeom prst="rect">
            <a:avLst/>
          </a:prstGeom>
        </p:spPr>
        <p:txBody>
          <a:bodyPr/>
          <a:lstStyle>
            <a:lvl1pPr algn="l">
              <a:lnSpc>
                <a:spcPts val="3800"/>
              </a:lnSpc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4" name="Picture Placeholder 7">
            <a:extLst>
              <a:ext uri="{FF2B5EF4-FFF2-40B4-BE49-F238E27FC236}">
                <a16:creationId xmlns:a16="http://schemas.microsoft.com/office/drawing/2014/main" id="{FBE4EC5C-0047-0202-C98A-EF30A4DC20AA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881893" y="972406"/>
            <a:ext cx="4913184" cy="4913188"/>
          </a:xfrm>
          <a:prstGeom prst="ellipse">
            <a:avLst/>
          </a:prstGeom>
          <a:solidFill>
            <a:schemeClr val="bg1"/>
          </a:solidFill>
        </p:spPr>
        <p:txBody>
          <a:bodyPr/>
          <a:lstStyle/>
          <a:p>
            <a:endParaRPr lang="en-GB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FF7B936E-D8A0-B223-8D8D-E7D73EA10EAE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674601" y="3475494"/>
            <a:ext cx="4890164" cy="191802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7" name="Picture 6" descr="A black and white text&#10;&#10;Description automatically generated">
            <a:extLst>
              <a:ext uri="{FF2B5EF4-FFF2-40B4-BE49-F238E27FC236}">
                <a16:creationId xmlns:a16="http://schemas.microsoft.com/office/drawing/2014/main" id="{A29F07FA-3247-A5C2-5337-771DA2A4EF9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96971" y="6186149"/>
            <a:ext cx="907624" cy="448473"/>
          </a:xfrm>
          <a:prstGeom prst="rect">
            <a:avLst/>
          </a:prstGeom>
        </p:spPr>
      </p:pic>
      <p:pic>
        <p:nvPicPr>
          <p:cNvPr id="8" name="Picture 7" descr="A white letter on a black background&#10;&#10;Description automatically generated">
            <a:extLst>
              <a:ext uri="{FF2B5EF4-FFF2-40B4-BE49-F238E27FC236}">
                <a16:creationId xmlns:a16="http://schemas.microsoft.com/office/drawing/2014/main" id="{FE883426-0147-54F6-FB1D-95EA9D3B0C8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77536" y="6477903"/>
            <a:ext cx="609706" cy="156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2114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and Content">
    <p:bg>
      <p:bgPr>
        <a:solidFill>
          <a:srgbClr val="E97C1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0CF6ECA1-4334-81CA-C92D-71FABE3AE5FB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A090868-6818-61DF-2A78-D522F8867B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74601" y="1466065"/>
            <a:ext cx="4890164" cy="2009429"/>
          </a:xfrm>
          <a:prstGeom prst="rect">
            <a:avLst/>
          </a:prstGeom>
        </p:spPr>
        <p:txBody>
          <a:bodyPr/>
          <a:lstStyle>
            <a:lvl1pPr algn="l">
              <a:lnSpc>
                <a:spcPts val="3800"/>
              </a:lnSpc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4" name="Picture Placeholder 7">
            <a:extLst>
              <a:ext uri="{FF2B5EF4-FFF2-40B4-BE49-F238E27FC236}">
                <a16:creationId xmlns:a16="http://schemas.microsoft.com/office/drawing/2014/main" id="{FBE4EC5C-0047-0202-C98A-EF30A4DC20AA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881893" y="972406"/>
            <a:ext cx="4913184" cy="4913188"/>
          </a:xfrm>
          <a:prstGeom prst="ellipse">
            <a:avLst/>
          </a:prstGeom>
          <a:solidFill>
            <a:schemeClr val="bg1"/>
          </a:solidFill>
        </p:spPr>
        <p:txBody>
          <a:bodyPr/>
          <a:lstStyle/>
          <a:p>
            <a:endParaRPr lang="en-GB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FF7B936E-D8A0-B223-8D8D-E7D73EA10EAE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674601" y="3475494"/>
            <a:ext cx="4890164" cy="191802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9" name="Picture 8" descr="A black and white text&#10;&#10;Description automatically generated">
            <a:extLst>
              <a:ext uri="{FF2B5EF4-FFF2-40B4-BE49-F238E27FC236}">
                <a16:creationId xmlns:a16="http://schemas.microsoft.com/office/drawing/2014/main" id="{ED878CE8-E687-670F-2F6E-8D3B065132D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96971" y="6186149"/>
            <a:ext cx="907624" cy="448473"/>
          </a:xfrm>
          <a:prstGeom prst="rect">
            <a:avLst/>
          </a:prstGeom>
        </p:spPr>
      </p:pic>
      <p:pic>
        <p:nvPicPr>
          <p:cNvPr id="10" name="Picture 9" descr="A white letter on a black background&#10;&#10;Description automatically generated">
            <a:extLst>
              <a:ext uri="{FF2B5EF4-FFF2-40B4-BE49-F238E27FC236}">
                <a16:creationId xmlns:a16="http://schemas.microsoft.com/office/drawing/2014/main" id="{00A5BB98-C720-6109-59C1-8B68C629D54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77536" y="6477903"/>
            <a:ext cx="609706" cy="156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37926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and Content">
    <p:bg>
      <p:bgPr>
        <a:solidFill>
          <a:srgbClr val="02B5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0CF6ECA1-4334-81CA-C92D-71FABE3AE5FB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A090868-6818-61DF-2A78-D522F8867B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6316" y="1958137"/>
            <a:ext cx="4114800" cy="3124092"/>
          </a:xfrm>
          <a:prstGeom prst="rect">
            <a:avLst/>
          </a:prstGeom>
        </p:spPr>
        <p:txBody>
          <a:bodyPr/>
          <a:lstStyle>
            <a:lvl1pPr algn="l">
              <a:lnSpc>
                <a:spcPts val="3800"/>
              </a:lnSpc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" name="Picture Placeholder 7">
            <a:extLst>
              <a:ext uri="{FF2B5EF4-FFF2-40B4-BE49-F238E27FC236}">
                <a16:creationId xmlns:a16="http://schemas.microsoft.com/office/drawing/2014/main" id="{1CA264FE-C7BD-828E-E7D0-97CB806C19D1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5013098" y="-206757"/>
            <a:ext cx="7271507" cy="7271513"/>
          </a:xfrm>
          <a:prstGeom prst="ellipse">
            <a:avLst/>
          </a:prstGeom>
          <a:solidFill>
            <a:schemeClr val="bg1"/>
          </a:solidFill>
        </p:spPr>
        <p:txBody>
          <a:bodyPr/>
          <a:lstStyle/>
          <a:p>
            <a:endParaRPr lang="en-GB"/>
          </a:p>
        </p:txBody>
      </p:sp>
      <p:pic>
        <p:nvPicPr>
          <p:cNvPr id="6" name="Picture 5" descr="A black and white text&#10;&#10;Description automatically generated">
            <a:extLst>
              <a:ext uri="{FF2B5EF4-FFF2-40B4-BE49-F238E27FC236}">
                <a16:creationId xmlns:a16="http://schemas.microsoft.com/office/drawing/2014/main" id="{187E7EC7-42EC-2D5B-0E93-A21646F1DB9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96971" y="6186149"/>
            <a:ext cx="907624" cy="448473"/>
          </a:xfrm>
          <a:prstGeom prst="rect">
            <a:avLst/>
          </a:prstGeom>
        </p:spPr>
      </p:pic>
      <p:pic>
        <p:nvPicPr>
          <p:cNvPr id="7" name="Picture 6" descr="A white letter on a black background&#10;&#10;Description automatically generated">
            <a:extLst>
              <a:ext uri="{FF2B5EF4-FFF2-40B4-BE49-F238E27FC236}">
                <a16:creationId xmlns:a16="http://schemas.microsoft.com/office/drawing/2014/main" id="{FDDFA298-AB1B-AF23-69C3-4EDCBCA2F00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77536" y="6477903"/>
            <a:ext cx="609706" cy="156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914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ACC8FAB-F1A5-4B1A-F6C0-803B6D5EDE8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844749" y="1852427"/>
            <a:ext cx="8502502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5000"/>
              </a:lnSpc>
              <a:defRPr sz="6000">
                <a:solidFill>
                  <a:srgbClr val="E97C1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F9BC14DF-18AA-7468-88FB-62CD9F8724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44749" y="4835450"/>
            <a:ext cx="8502502" cy="1012457"/>
          </a:xfrm>
        </p:spPr>
        <p:txBody>
          <a:bodyPr>
            <a:normAutofit/>
          </a:bodyPr>
          <a:lstStyle>
            <a:lvl1pPr marL="0" indent="0" algn="ctr">
              <a:lnSpc>
                <a:spcPts val="2600"/>
              </a:lnSpc>
              <a:buNone/>
              <a:defRPr sz="1800">
                <a:solidFill>
                  <a:srgbClr val="E97C1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D9404E-5CDD-2DE7-F748-CB01DCA5693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 descr="A white letter on a black background&#10;&#10;Description automatically generated">
            <a:extLst>
              <a:ext uri="{FF2B5EF4-FFF2-40B4-BE49-F238E27FC236}">
                <a16:creationId xmlns:a16="http://schemas.microsoft.com/office/drawing/2014/main" id="{CB90042F-4BDC-F74F-8DEF-C648CDCC804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81743" y="6478987"/>
            <a:ext cx="605498" cy="155639"/>
          </a:xfrm>
          <a:prstGeom prst="rect">
            <a:avLst/>
          </a:prstGeom>
        </p:spPr>
      </p:pic>
      <p:pic>
        <p:nvPicPr>
          <p:cNvPr id="8" name="Picture 7" descr="A black and white text&#10;&#10;Description automatically generated">
            <a:extLst>
              <a:ext uri="{FF2B5EF4-FFF2-40B4-BE49-F238E27FC236}">
                <a16:creationId xmlns:a16="http://schemas.microsoft.com/office/drawing/2014/main" id="{ABFAE516-C8AF-90F7-2F61-757D118D9CC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096971" y="6186154"/>
            <a:ext cx="907624" cy="448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96720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and Content">
    <p:bg>
      <p:bgPr>
        <a:solidFill>
          <a:srgbClr val="E97C1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0CF6ECA1-4334-81CA-C92D-71FABE3AE5FB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156586E-82B6-7C43-E8D5-675DE8A3FA0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6316" y="1958137"/>
            <a:ext cx="4114800" cy="3124092"/>
          </a:xfrm>
          <a:prstGeom prst="rect">
            <a:avLst/>
          </a:prstGeom>
        </p:spPr>
        <p:txBody>
          <a:bodyPr/>
          <a:lstStyle>
            <a:lvl1pPr algn="l">
              <a:lnSpc>
                <a:spcPts val="3800"/>
              </a:lnSpc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pic>
        <p:nvPicPr>
          <p:cNvPr id="3" name="Picture 2" descr="A black and white text&#10;&#10;Description automatically generated">
            <a:extLst>
              <a:ext uri="{FF2B5EF4-FFF2-40B4-BE49-F238E27FC236}">
                <a16:creationId xmlns:a16="http://schemas.microsoft.com/office/drawing/2014/main" id="{05974460-A9F0-3484-0A01-CEC32F53185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96971" y="6186149"/>
            <a:ext cx="907624" cy="448473"/>
          </a:xfrm>
          <a:prstGeom prst="rect">
            <a:avLst/>
          </a:prstGeom>
        </p:spPr>
      </p:pic>
      <p:pic>
        <p:nvPicPr>
          <p:cNvPr id="7" name="Picture 6" descr="A white letter on a black background&#10;&#10;Description automatically generated">
            <a:extLst>
              <a:ext uri="{FF2B5EF4-FFF2-40B4-BE49-F238E27FC236}">
                <a16:creationId xmlns:a16="http://schemas.microsoft.com/office/drawing/2014/main" id="{67B820BB-5902-6A8C-A550-43D824B3929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77536" y="6477903"/>
            <a:ext cx="609706" cy="156720"/>
          </a:xfrm>
          <a:prstGeom prst="rect">
            <a:avLst/>
          </a:prstGeom>
        </p:spPr>
      </p:pic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3B2D284-0673-CE35-2383-DB452995C5F0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5013098" y="-206757"/>
            <a:ext cx="7271507" cy="7271513"/>
          </a:xfrm>
          <a:prstGeom prst="ellipse">
            <a:avLst/>
          </a:prstGeom>
          <a:solidFill>
            <a:schemeClr val="bg1"/>
          </a:solidFill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103410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0CF6ECA1-4334-81CA-C92D-71FABE3AE5FB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A090868-6818-61DF-2A78-D522F8867B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793" y="3833430"/>
            <a:ext cx="11489414" cy="692073"/>
          </a:xfrm>
          <a:prstGeom prst="rect">
            <a:avLst/>
          </a:prstGeom>
        </p:spPr>
        <p:txBody>
          <a:bodyPr/>
          <a:lstStyle>
            <a:lvl1pPr algn="l">
              <a:lnSpc>
                <a:spcPts val="3800"/>
              </a:lnSpc>
              <a:defRPr cap="all" baseline="0">
                <a:solidFill>
                  <a:srgbClr val="02B5C9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9E3C6FB6-2F86-9F21-CF6E-9E2B35AD02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35793" y="4695069"/>
            <a:ext cx="11489414" cy="12872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5" name="Picture 4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F67BF273-7021-F826-1FE8-FC2F34105B2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96971" y="6186151"/>
            <a:ext cx="907624" cy="448473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0C5C45BC-A037-C9A7-4BA6-4FB2922D13F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7535" y="6478986"/>
            <a:ext cx="609706" cy="15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02478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0CF6ECA1-4334-81CA-C92D-71FABE3AE5FB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A090868-6818-61DF-2A78-D522F8867B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793" y="3833430"/>
            <a:ext cx="11489414" cy="692073"/>
          </a:xfrm>
          <a:prstGeom prst="rect">
            <a:avLst/>
          </a:prstGeom>
        </p:spPr>
        <p:txBody>
          <a:bodyPr/>
          <a:lstStyle>
            <a:lvl1pPr algn="l">
              <a:lnSpc>
                <a:spcPts val="3800"/>
              </a:lnSpc>
              <a:defRPr cap="all" baseline="0">
                <a:solidFill>
                  <a:srgbClr val="E97C1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9E3C6FB6-2F86-9F21-CF6E-9E2B35AD02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35793" y="4695069"/>
            <a:ext cx="11489414" cy="12872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6" name="Picture 5" descr="A black and orange text&#10;&#10;Description automatically generated">
            <a:extLst>
              <a:ext uri="{FF2B5EF4-FFF2-40B4-BE49-F238E27FC236}">
                <a16:creationId xmlns:a16="http://schemas.microsoft.com/office/drawing/2014/main" id="{48C04C7C-C6A7-1AE5-7C5D-042E3BF2D3B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96971" y="6186150"/>
            <a:ext cx="907624" cy="448473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E9933214-204B-9DCF-2CAD-0C5B91E38CC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7535" y="6478986"/>
            <a:ext cx="609706" cy="15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21664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and Content">
    <p:bg>
      <p:bgPr>
        <a:solidFill>
          <a:srgbClr val="02B5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black and white text&#10;&#10;Description automatically generated">
            <a:extLst>
              <a:ext uri="{FF2B5EF4-FFF2-40B4-BE49-F238E27FC236}">
                <a16:creationId xmlns:a16="http://schemas.microsoft.com/office/drawing/2014/main" id="{B96E48AB-90FC-3AA3-7EF5-810623BAE6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96971" y="6186149"/>
            <a:ext cx="907624" cy="448473"/>
          </a:xfrm>
          <a:prstGeom prst="rect">
            <a:avLst/>
          </a:prstGeom>
        </p:spPr>
      </p:pic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0CF6ECA1-4334-81CA-C92D-71FABE3AE5FB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A090868-6818-61DF-2A78-D522F8867B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793" y="361811"/>
            <a:ext cx="11194945" cy="924548"/>
          </a:xfrm>
          <a:prstGeom prst="rect">
            <a:avLst/>
          </a:prstGeom>
        </p:spPr>
        <p:txBody>
          <a:bodyPr/>
          <a:lstStyle>
            <a:lvl1pPr algn="l">
              <a:lnSpc>
                <a:spcPts val="3800"/>
              </a:lnSpc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pic>
        <p:nvPicPr>
          <p:cNvPr id="2" name="Picture 1" descr="A white letter on a black background&#10;&#10;Description automatically generated">
            <a:extLst>
              <a:ext uri="{FF2B5EF4-FFF2-40B4-BE49-F238E27FC236}">
                <a16:creationId xmlns:a16="http://schemas.microsoft.com/office/drawing/2014/main" id="{D2527651-03C3-8B13-7605-AC6B8909D8D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77536" y="6477903"/>
            <a:ext cx="609706" cy="156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51309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and Content">
    <p:bg>
      <p:bgPr>
        <a:solidFill>
          <a:srgbClr val="E97C1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0CF6ECA1-4334-81CA-C92D-71FABE3AE5FB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A090868-6818-61DF-2A78-D522F8867B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793" y="361811"/>
            <a:ext cx="11194945" cy="924548"/>
          </a:xfrm>
          <a:prstGeom prst="rect">
            <a:avLst/>
          </a:prstGeom>
        </p:spPr>
        <p:txBody>
          <a:bodyPr/>
          <a:lstStyle>
            <a:lvl1pPr algn="l">
              <a:lnSpc>
                <a:spcPts val="3800"/>
              </a:lnSpc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pic>
        <p:nvPicPr>
          <p:cNvPr id="5" name="Picture 4" descr="A black and white text&#10;&#10;Description automatically generated">
            <a:extLst>
              <a:ext uri="{FF2B5EF4-FFF2-40B4-BE49-F238E27FC236}">
                <a16:creationId xmlns:a16="http://schemas.microsoft.com/office/drawing/2014/main" id="{F40C6586-C10B-8F7C-7296-70A51C32BE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96971" y="6186149"/>
            <a:ext cx="907624" cy="448473"/>
          </a:xfrm>
          <a:prstGeom prst="rect">
            <a:avLst/>
          </a:prstGeom>
        </p:spPr>
      </p:pic>
      <p:pic>
        <p:nvPicPr>
          <p:cNvPr id="6" name="Picture 5" descr="A white letter on a black background&#10;&#10;Description automatically generated">
            <a:extLst>
              <a:ext uri="{FF2B5EF4-FFF2-40B4-BE49-F238E27FC236}">
                <a16:creationId xmlns:a16="http://schemas.microsoft.com/office/drawing/2014/main" id="{26186FDB-66FA-A8D6-497D-CDA0C403E6D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77536" y="6477903"/>
            <a:ext cx="609706" cy="156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87843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0CF6ECA1-4334-81CA-C92D-71FABE3AE5FB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A090868-6818-61DF-2A78-D522F8867B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794" y="309966"/>
            <a:ext cx="7227380" cy="1301857"/>
          </a:xfrm>
          <a:prstGeom prst="rect">
            <a:avLst/>
          </a:prstGeom>
        </p:spPr>
        <p:txBody>
          <a:bodyPr/>
          <a:lstStyle>
            <a:lvl1pPr algn="l">
              <a:lnSpc>
                <a:spcPts val="3800"/>
              </a:lnSpc>
              <a:defRPr cap="all" baseline="0">
                <a:solidFill>
                  <a:srgbClr val="02B5C9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3B333123-8D6D-FCFC-A2E5-4F1A976DFB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793" y="1825625"/>
            <a:ext cx="115049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Subtitle</a:t>
            </a:r>
          </a:p>
          <a:p>
            <a:pPr lvl="1"/>
            <a:r>
              <a:rPr lang="en-GB"/>
              <a:t>Body copy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pic>
        <p:nvPicPr>
          <p:cNvPr id="6" name="Picture 5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857165D8-6703-B50C-2DCD-F18CA4282C5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96971" y="6186151"/>
            <a:ext cx="907624" cy="448473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8C403E41-E235-819B-B2DB-6F4EE8D719D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7535" y="6478986"/>
            <a:ext cx="609706" cy="15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0429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0CF6ECA1-4334-81CA-C92D-71FABE3AE5FB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A090868-6818-61DF-2A78-D522F8867B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794" y="309966"/>
            <a:ext cx="7227380" cy="1301857"/>
          </a:xfrm>
          <a:prstGeom prst="rect">
            <a:avLst/>
          </a:prstGeom>
        </p:spPr>
        <p:txBody>
          <a:bodyPr/>
          <a:lstStyle>
            <a:lvl1pPr algn="l">
              <a:lnSpc>
                <a:spcPts val="3800"/>
              </a:lnSpc>
              <a:defRPr cap="all" baseline="0">
                <a:solidFill>
                  <a:srgbClr val="E97C1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3B333123-8D6D-FCFC-A2E5-4F1A976DFB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793" y="1825625"/>
            <a:ext cx="115049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Subtitle</a:t>
            </a:r>
          </a:p>
          <a:p>
            <a:pPr lvl="1"/>
            <a:r>
              <a:rPr lang="en-GB"/>
              <a:t>Body copy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pic>
        <p:nvPicPr>
          <p:cNvPr id="6" name="Picture 5" descr="A black and orange text&#10;&#10;Description automatically generated">
            <a:extLst>
              <a:ext uri="{FF2B5EF4-FFF2-40B4-BE49-F238E27FC236}">
                <a16:creationId xmlns:a16="http://schemas.microsoft.com/office/drawing/2014/main" id="{5ADE5B90-7712-0611-B5D8-B51D16E1F8F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96971" y="6186150"/>
            <a:ext cx="907624" cy="448473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1C7AB4C6-EF32-F35C-792A-B23F4DF2031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7535" y="6478986"/>
            <a:ext cx="609706" cy="15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59308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0CF6ECA1-4334-81CA-C92D-71FABE3AE5FB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A090868-6818-61DF-2A78-D522F8867B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794" y="309966"/>
            <a:ext cx="7227380" cy="1301857"/>
          </a:xfrm>
          <a:prstGeom prst="rect">
            <a:avLst/>
          </a:prstGeom>
        </p:spPr>
        <p:txBody>
          <a:bodyPr/>
          <a:lstStyle>
            <a:lvl1pPr algn="l">
              <a:lnSpc>
                <a:spcPts val="3800"/>
              </a:lnSpc>
              <a:defRPr cap="all" baseline="0">
                <a:solidFill>
                  <a:srgbClr val="02B5C9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3B333123-8D6D-FCFC-A2E5-4F1A976DFB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793" y="1825625"/>
            <a:ext cx="115049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Subtitle</a:t>
            </a:r>
          </a:p>
          <a:p>
            <a:pPr lvl="1"/>
            <a:r>
              <a:rPr lang="en-GB"/>
              <a:t>Body copy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pic>
        <p:nvPicPr>
          <p:cNvPr id="6" name="Picture 5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76D2755A-1A9E-1B82-4DD5-5B7382FB819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96971" y="6186151"/>
            <a:ext cx="907624" cy="448473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36BB2646-DF8A-5D5B-047E-C3C2348373F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7535" y="6478986"/>
            <a:ext cx="609706" cy="15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95379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0CF6ECA1-4334-81CA-C92D-71FABE3AE5FB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A090868-6818-61DF-2A78-D522F8867B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794" y="309966"/>
            <a:ext cx="7227380" cy="1301857"/>
          </a:xfrm>
          <a:prstGeom prst="rect">
            <a:avLst/>
          </a:prstGeom>
        </p:spPr>
        <p:txBody>
          <a:bodyPr/>
          <a:lstStyle>
            <a:lvl1pPr algn="l">
              <a:lnSpc>
                <a:spcPts val="3800"/>
              </a:lnSpc>
              <a:defRPr cap="all" baseline="0">
                <a:solidFill>
                  <a:srgbClr val="E97C1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3B333123-8D6D-FCFC-A2E5-4F1A976DFB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793" y="1825625"/>
            <a:ext cx="115049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Subtitle</a:t>
            </a:r>
          </a:p>
          <a:p>
            <a:pPr lvl="1"/>
            <a:r>
              <a:rPr lang="en-GB"/>
              <a:t>Body copy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pic>
        <p:nvPicPr>
          <p:cNvPr id="6" name="Picture 5" descr="A black and orange text&#10;&#10;Description automatically generated">
            <a:extLst>
              <a:ext uri="{FF2B5EF4-FFF2-40B4-BE49-F238E27FC236}">
                <a16:creationId xmlns:a16="http://schemas.microsoft.com/office/drawing/2014/main" id="{8C076E23-8163-7859-74D5-861BD5BBD89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96971" y="6186150"/>
            <a:ext cx="907624" cy="448473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35C38EEF-14D4-959C-9D46-AE3BED8C2BF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7535" y="6478986"/>
            <a:ext cx="609706" cy="15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15394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0CF6ECA1-4334-81CA-C92D-71FABE3AE5FB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A090868-6818-61DF-2A78-D522F8867B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794" y="309966"/>
            <a:ext cx="7227380" cy="1301857"/>
          </a:xfrm>
          <a:prstGeom prst="rect">
            <a:avLst/>
          </a:prstGeom>
        </p:spPr>
        <p:txBody>
          <a:bodyPr/>
          <a:lstStyle>
            <a:lvl1pPr algn="l">
              <a:lnSpc>
                <a:spcPts val="3800"/>
              </a:lnSpc>
              <a:defRPr cap="all" baseline="0">
                <a:solidFill>
                  <a:srgbClr val="02B5C9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3B333123-8D6D-FCFC-A2E5-4F1A976DFB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793" y="1825625"/>
            <a:ext cx="115049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Subtitle</a:t>
            </a:r>
          </a:p>
          <a:p>
            <a:pPr lvl="1"/>
            <a:r>
              <a:rPr lang="en-GB"/>
              <a:t>Body copy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pic>
        <p:nvPicPr>
          <p:cNvPr id="6" name="Picture 5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317D5A17-29AD-D0AB-8E1B-F21E5B35F8F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96971" y="6186151"/>
            <a:ext cx="907624" cy="448473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90054F3F-CD4C-E3D8-E47D-E9D95E05145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7535" y="6478986"/>
            <a:ext cx="609706" cy="15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162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phic 11">
            <a:extLst>
              <a:ext uri="{FF2B5EF4-FFF2-40B4-BE49-F238E27FC236}">
                <a16:creationId xmlns:a16="http://schemas.microsoft.com/office/drawing/2014/main" id="{43EDCF2B-50F3-A6D9-6C4F-A05ED83B93A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77535" y="6478986"/>
            <a:ext cx="609706" cy="155639"/>
          </a:xfrm>
          <a:prstGeom prst="rect">
            <a:avLst/>
          </a:prstGeom>
        </p:spPr>
      </p:pic>
      <p:pic>
        <p:nvPicPr>
          <p:cNvPr id="11" name="Picture 10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B3B8D84-47BD-DA9B-75A7-5F026E2E939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096971" y="6186152"/>
            <a:ext cx="907624" cy="448473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2F88FE87-E354-EFF9-F673-DF7F2E8F3AD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844749" y="1852427"/>
            <a:ext cx="8502502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5000"/>
              </a:lnSpc>
              <a:defRPr sz="6000" cap="all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132CCCAF-CA56-A83F-0FF3-00EFAC5680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44749" y="4835450"/>
            <a:ext cx="8502502" cy="1012457"/>
          </a:xfrm>
        </p:spPr>
        <p:txBody>
          <a:bodyPr>
            <a:normAutofit/>
          </a:bodyPr>
          <a:lstStyle>
            <a:lvl1pPr marL="0" indent="0" algn="ctr">
              <a:lnSpc>
                <a:spcPts val="26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528E526-8482-85D2-E000-6306C618341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334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0CF6ECA1-4334-81CA-C92D-71FABE3AE5FB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A090868-6818-61DF-2A78-D522F8867B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794" y="309966"/>
            <a:ext cx="7227380" cy="1301857"/>
          </a:xfrm>
          <a:prstGeom prst="rect">
            <a:avLst/>
          </a:prstGeom>
        </p:spPr>
        <p:txBody>
          <a:bodyPr/>
          <a:lstStyle>
            <a:lvl1pPr algn="l">
              <a:lnSpc>
                <a:spcPts val="3800"/>
              </a:lnSpc>
              <a:defRPr cap="all" baseline="0">
                <a:solidFill>
                  <a:srgbClr val="E97C1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3B333123-8D6D-FCFC-A2E5-4F1A976DFB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793" y="1825625"/>
            <a:ext cx="115049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Subtitle</a:t>
            </a:r>
          </a:p>
          <a:p>
            <a:pPr lvl="1"/>
            <a:r>
              <a:rPr lang="en-GB"/>
              <a:t>Body copy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pic>
        <p:nvPicPr>
          <p:cNvPr id="6" name="Picture 5" descr="A black and orange text&#10;&#10;Description automatically generated">
            <a:extLst>
              <a:ext uri="{FF2B5EF4-FFF2-40B4-BE49-F238E27FC236}">
                <a16:creationId xmlns:a16="http://schemas.microsoft.com/office/drawing/2014/main" id="{5A72B87C-3787-DEF6-7F67-6A7A05C7929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96971" y="6186150"/>
            <a:ext cx="907624" cy="448473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A036EDF5-AAC1-90D9-D77D-FA9C8BF4B3E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7535" y="6478986"/>
            <a:ext cx="609706" cy="15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74506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0CF6ECA1-4334-81CA-C92D-71FABE3AE5FB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A090868-6818-61DF-2A78-D522F8867B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793" y="361811"/>
            <a:ext cx="11194945" cy="924548"/>
          </a:xfrm>
          <a:prstGeom prst="rect">
            <a:avLst/>
          </a:prstGeom>
        </p:spPr>
        <p:txBody>
          <a:bodyPr/>
          <a:lstStyle>
            <a:lvl1pPr algn="l">
              <a:lnSpc>
                <a:spcPts val="3800"/>
              </a:lnSpc>
              <a:defRPr cap="all" baseline="0">
                <a:solidFill>
                  <a:srgbClr val="02B5C9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pic>
        <p:nvPicPr>
          <p:cNvPr id="5" name="Picture 4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07E862D4-7A98-447A-145B-6A22E2A266C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96971" y="6186151"/>
            <a:ext cx="907624" cy="448473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F0537B61-CFF6-4EEF-8BF6-C1BF1E34ABA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77535" y="6478986"/>
            <a:ext cx="609706" cy="15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04550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0CF6ECA1-4334-81CA-C92D-71FABE3AE5FB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A090868-6818-61DF-2A78-D522F8867B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793" y="361811"/>
            <a:ext cx="11194945" cy="924548"/>
          </a:xfrm>
          <a:prstGeom prst="rect">
            <a:avLst/>
          </a:prstGeom>
        </p:spPr>
        <p:txBody>
          <a:bodyPr/>
          <a:lstStyle>
            <a:lvl1pPr algn="l">
              <a:lnSpc>
                <a:spcPts val="3800"/>
              </a:lnSpc>
              <a:defRPr cap="all" baseline="0">
                <a:solidFill>
                  <a:srgbClr val="E97C1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pic>
        <p:nvPicPr>
          <p:cNvPr id="5" name="Picture 4" descr="A black and orange text&#10;&#10;Description automatically generated">
            <a:extLst>
              <a:ext uri="{FF2B5EF4-FFF2-40B4-BE49-F238E27FC236}">
                <a16:creationId xmlns:a16="http://schemas.microsoft.com/office/drawing/2014/main" id="{3D534D34-CCF6-9A28-225F-BC29B6ECCC0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96971" y="6186150"/>
            <a:ext cx="907624" cy="448473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2BFC1A98-5B83-17B7-2844-762A972830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77535" y="6478986"/>
            <a:ext cx="609706" cy="15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3021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5485169-060E-09BC-1E5C-CADF68FFD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630DFEF-E7F1-3407-229C-22FD1120BE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E57BB7A-7CAE-1D68-6E68-931806C40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F8ADB-8ADA-4887-A528-7A0663E98A77}" type="datetimeFigureOut">
              <a:rPr lang="it-IT" smtClean="0"/>
              <a:t>06/11/2025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2A2AE9-48D9-CECB-4B6D-0FFD44CF9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30D0419-B694-AA9B-FBF2-2E1123DBC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87200-9B77-443C-A42F-5E584E619F4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4223107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81D96970-98FE-9641-E4EA-CB5C5EED7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F8ADB-8ADA-4887-A528-7A0663E98A77}" type="datetimeFigureOut">
              <a:rPr lang="it-IT" smtClean="0"/>
              <a:t>06/11/2025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ECE9C055-BE47-8E9E-0682-1C31AC517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BC4AC9A-D1CD-D261-9291-67FE811C9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87200-9B77-443C-A42F-5E584E619F4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297062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13595-732C-4D46-8EA4-528B6C63B602}" type="datetimeFigureOut">
              <a:rPr lang="it-IT" smtClean="0"/>
              <a:t>06/11/2025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0AABA-1F96-427F-98E5-05E5BD8688C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4316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F88FE87-E354-EFF9-F673-DF7F2E8F3AD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844749" y="1852427"/>
            <a:ext cx="8502502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5000"/>
              </a:lnSpc>
              <a:defRPr sz="6000" cap="all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132CCCAF-CA56-A83F-0FF3-00EFAC5680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44749" y="4835450"/>
            <a:ext cx="8502502" cy="1012457"/>
          </a:xfrm>
        </p:spPr>
        <p:txBody>
          <a:bodyPr>
            <a:normAutofit/>
          </a:bodyPr>
          <a:lstStyle>
            <a:lvl1pPr marL="0" indent="0" algn="ctr">
              <a:lnSpc>
                <a:spcPts val="26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2A6D89D-4BFC-283B-D1F6-A1B7AEFA028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55938453-449B-CC2F-32DC-11AF52E69CD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77535" y="6478986"/>
            <a:ext cx="609706" cy="155639"/>
          </a:xfrm>
          <a:prstGeom prst="rect">
            <a:avLst/>
          </a:prstGeom>
        </p:spPr>
      </p:pic>
      <p:pic>
        <p:nvPicPr>
          <p:cNvPr id="8" name="Picture 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6717F14A-7E32-A542-81FC-E5876434221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096971" y="6186152"/>
            <a:ext cx="907624" cy="448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112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173AF298-6E56-D3CD-35C4-04591D96A52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96971" y="6186151"/>
            <a:ext cx="907624" cy="448473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2F88FE87-E354-EFF9-F673-DF7F2E8F3AD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44895" y="1852427"/>
            <a:ext cx="6902209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5000"/>
              </a:lnSpc>
              <a:defRPr sz="6000" cap="all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132CCCAF-CA56-A83F-0FF3-00EFAC5680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44895" y="4835450"/>
            <a:ext cx="6902209" cy="1012457"/>
          </a:xfrm>
        </p:spPr>
        <p:txBody>
          <a:bodyPr>
            <a:normAutofit/>
          </a:bodyPr>
          <a:lstStyle>
            <a:lvl1pPr marL="0" indent="0" algn="ctr">
              <a:lnSpc>
                <a:spcPts val="26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D0C4727-0E51-4E0C-C5A9-994B6D7173A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8AA02257-36F5-EC9F-75A7-558F88B32DE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7535" y="6478986"/>
            <a:ext cx="609706" cy="15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272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black and orange text&#10;&#10;Description automatically generated">
            <a:extLst>
              <a:ext uri="{FF2B5EF4-FFF2-40B4-BE49-F238E27FC236}">
                <a16:creationId xmlns:a16="http://schemas.microsoft.com/office/drawing/2014/main" id="{E489805A-1B76-43F8-BB0D-BD49FB497C1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96971" y="6186150"/>
            <a:ext cx="907624" cy="448473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2F88FE87-E354-EFF9-F673-DF7F2E8F3AD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44895" y="1852427"/>
            <a:ext cx="6902209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5000"/>
              </a:lnSpc>
              <a:defRPr sz="6000" cap="all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132CCCAF-CA56-A83F-0FF3-00EFAC5680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44895" y="4835450"/>
            <a:ext cx="6902209" cy="1012457"/>
          </a:xfrm>
        </p:spPr>
        <p:txBody>
          <a:bodyPr>
            <a:normAutofit/>
          </a:bodyPr>
          <a:lstStyle>
            <a:lvl1pPr marL="0" indent="0" algn="ctr">
              <a:lnSpc>
                <a:spcPts val="26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A73AA7C-547C-AB58-D0DA-7E644FA9A30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28477447-CF8E-D18E-39D3-024F3490BA3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7535" y="6478986"/>
            <a:ext cx="609706" cy="15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634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42A18FC-4A77-D39E-6D25-0DF83487F74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95665" y="428668"/>
            <a:ext cx="6000663" cy="6000663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2F88FE87-E354-EFF9-F673-DF7F2E8F3AD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710171" y="1898147"/>
            <a:ext cx="477165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lnSpc>
                <a:spcPts val="3800"/>
              </a:lnSpc>
              <a:defRPr sz="4400" cap="all" baseline="0">
                <a:solidFill>
                  <a:srgbClr val="02B5C9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pic>
        <p:nvPicPr>
          <p:cNvPr id="8" name="Picture 7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7E1A37BE-BCF5-F182-5C38-4706F98CB8D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96971" y="6186151"/>
            <a:ext cx="907624" cy="448473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F0A26188-408C-1F4B-A837-B44AADB1F5B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7535" y="6478986"/>
            <a:ext cx="609706" cy="15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480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431FA6-4EAA-372B-A17A-9C352949A9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Subtitle</a:t>
            </a:r>
          </a:p>
          <a:p>
            <a:pPr lvl="1"/>
            <a:r>
              <a:rPr lang="en-GB"/>
              <a:t>Body copy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A4CE11B5-3B1E-CA2C-4329-04AA71B7A7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5" name="Title Placeholder 14">
            <a:extLst>
              <a:ext uri="{FF2B5EF4-FFF2-40B4-BE49-F238E27FC236}">
                <a16:creationId xmlns:a16="http://schemas.microsoft.com/office/drawing/2014/main" id="{66F243F6-475B-41EF-4B55-41CE20F326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06511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8" r:id="rId38"/>
    <p:sldLayoutId id="2147483699" r:id="rId39"/>
    <p:sldLayoutId id="2147483700" r:id="rId40"/>
    <p:sldLayoutId id="2147483701" r:id="rId41"/>
    <p:sldLayoutId id="2147483702" r:id="rId42"/>
    <p:sldLayoutId id="2147483703" r:id="rId43"/>
    <p:sldLayoutId id="2147483704" r:id="rId44"/>
    <p:sldLayoutId id="2147483705" r:id="rId45"/>
    <p:sldLayoutId id="2147483706" r:id="rId46"/>
    <p:sldLayoutId id="2147483707" r:id="rId47"/>
    <p:sldLayoutId id="2147483708" r:id="rId48"/>
    <p:sldLayoutId id="2147483709" r:id="rId49"/>
    <p:sldLayoutId id="2147483710" r:id="rId50"/>
    <p:sldLayoutId id="2147483711" r:id="rId51"/>
    <p:sldLayoutId id="2147483712" r:id="rId52"/>
    <p:sldLayoutId id="2147483713" r:id="rId53"/>
    <p:sldLayoutId id="2147483714" r:id="rId54"/>
    <p:sldLayoutId id="2147483715" r:id="rId55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 spc="-15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93036B-F8A3-995A-3A34-23065E85CF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477212C-05E8-54B5-93AD-B617BDDB7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3200" cap="none" dirty="0"/>
              <a:t>Disclosures Dominique P. Germain</a:t>
            </a:r>
            <a:endParaRPr lang="en-US" sz="3200" cap="none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9FCA7DB-7692-6056-25C0-16B5858625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265" y="2349795"/>
            <a:ext cx="6956478" cy="3827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N"/>
              <a:t>Honoraria and consulting fees from Chiesi, Idorsia, Sanofi and Takeda.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C375290-3F86-252C-A750-63BA0C1B9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147802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2">
      <a:dk1>
        <a:sysClr val="windowText" lastClr="000000"/>
      </a:dk1>
      <a:lt1>
        <a:sysClr val="window" lastClr="FFFFFF"/>
      </a:lt1>
      <a:dk2>
        <a:srgbClr val="F4F2F6"/>
      </a:dk2>
      <a:lt2>
        <a:srgbClr val="F5F5F5"/>
      </a:lt2>
      <a:accent1>
        <a:srgbClr val="EF7F3C"/>
      </a:accent1>
      <a:accent2>
        <a:srgbClr val="2B56B4"/>
      </a:accent2>
      <a:accent3>
        <a:srgbClr val="E4E4E4"/>
      </a:accent3>
      <a:accent4>
        <a:srgbClr val="BFBFBF"/>
      </a:accent4>
      <a:accent5>
        <a:srgbClr val="23004C"/>
      </a:accent5>
      <a:accent6>
        <a:srgbClr val="62D488"/>
      </a:accent6>
      <a:hlink>
        <a:srgbClr val="F6C243"/>
      </a:hlink>
      <a:folHlink>
        <a:srgbClr val="7F7F7F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d9088468-0951-4aef-9cc3-0a346e475ddc}" enabled="1" method="Privileged" siteId="{aca3c8d6-aa71-4e1a-a10e-03572fc58c0b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18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Aptos</vt:lpstr>
      <vt:lpstr>Arial</vt:lpstr>
      <vt:lpstr>1_Office Theme</vt:lpstr>
      <vt:lpstr>Disclosures Dominique P. Germain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Bobby Hearnshaw</dc:creator>
  <cp:lastModifiedBy>Ilves, Satu /FI</cp:lastModifiedBy>
  <cp:revision>1</cp:revision>
  <dcterms:created xsi:type="dcterms:W3CDTF">2025-11-04T09:32:53Z</dcterms:created>
  <dcterms:modified xsi:type="dcterms:W3CDTF">2025-11-06T05:46:46Z</dcterms:modified>
</cp:coreProperties>
</file>